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EECD"/>
          </a:solidFill>
        </a:fill>
      </a:tcStyle>
    </a:wholeTbl>
    <a:band2H>
      <a:tcTxStyle b="def" i="def"/>
      <a:tcStyle>
        <a:tcBdr/>
        <a:fill>
          <a:solidFill>
            <a:srgbClr val="ECF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6CA"/>
          </a:solidFill>
        </a:fill>
      </a:tcStyle>
    </a:wholeTbl>
    <a:band2H>
      <a:tcTxStyle b="def" i="def"/>
      <a:tcStyle>
        <a:tcBdr/>
        <a:fill>
          <a:solidFill>
            <a:srgbClr val="FFF3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4DF"/>
          </a:solidFill>
        </a:fill>
      </a:tcStyle>
    </a:wholeTbl>
    <a:band2H>
      <a:tcTxStyle b="def" i="def"/>
      <a:tcStyle>
        <a:tcBdr/>
        <a:fill>
          <a:solidFill>
            <a:srgbClr val="E7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DFF0FF"/>
            </a:gs>
            <a:gs pos="100000">
              <a:srgbClr val="70899F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5"/>
          <p:cNvSpPr txBox="1"/>
          <p:nvPr>
            <p:ph type="ctrTitle"/>
          </p:nvPr>
        </p:nvSpPr>
        <p:spPr>
          <a:xfrm>
            <a:off x="685800" y="1295400"/>
            <a:ext cx="7772400" cy="2895601"/>
          </a:xfrm>
          <a:prstGeom prst="rect">
            <a:avLst/>
          </a:prstGeom>
        </p:spPr>
        <p:txBody>
          <a:bodyPr/>
          <a:lstStyle/>
          <a:p>
            <a:pPr/>
            <a:r>
              <a:t>8 ways God gives us to lift others up</a:t>
            </a:r>
          </a:p>
        </p:txBody>
      </p:sp>
      <p:sp>
        <p:nvSpPr>
          <p:cNvPr id="95" name="Subtitle 10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  <a:r>
              <a:t>Verbal Encouragement</a:t>
            </a:r>
          </a:p>
        </p:txBody>
      </p:sp>
      <p:sp>
        <p:nvSpPr>
          <p:cNvPr id="98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1" marL="342900" indent="-342900">
              <a:spcBef>
                <a:spcPts val="600"/>
              </a:spcBef>
              <a:buSzTx/>
              <a:buNone/>
              <a:defRPr sz="2800"/>
            </a:pPr>
            <a:r>
              <a:t>Proverbs 16:24 says: 				</a:t>
            </a:r>
          </a:p>
          <a:p>
            <a:pPr lvl="1" marL="342900" indent="-342900">
              <a:spcBef>
                <a:spcPts val="600"/>
              </a:spcBef>
              <a:buSzTx/>
              <a:buNone/>
              <a:defRPr sz="2800"/>
            </a:pPr>
            <a:r>
              <a:t>	“pleasant words bring healing to the bones”</a:t>
            </a:r>
          </a:p>
          <a:p>
            <a:pPr lvl="1" marL="342900" indent="-342900">
              <a:spcBef>
                <a:spcPts val="600"/>
              </a:spcBef>
              <a:buSzTx/>
              <a:buNone/>
              <a:defRPr sz="2800"/>
            </a:pPr>
          </a:p>
          <a:p>
            <a:pPr lvl="1" marL="342900" indent="-342900">
              <a:spcBef>
                <a:spcPts val="600"/>
              </a:spcBef>
              <a:buSzTx/>
              <a:buNone/>
              <a:defRPr sz="2800"/>
            </a:pPr>
            <a:r>
              <a:t>Verbal Encouragement is through two ways:</a:t>
            </a:r>
          </a:p>
          <a:p>
            <a:pPr lvl="1" marL="342900" indent="-342900">
              <a:spcBef>
                <a:spcPts val="600"/>
              </a:spcBef>
              <a:buSzTx/>
              <a:buNone/>
              <a:defRPr sz="2800"/>
            </a:pPr>
          </a:p>
          <a:p>
            <a:pPr lvl="1" marL="342900" indent="-342900">
              <a:spcBef>
                <a:spcPts val="600"/>
              </a:spcBef>
              <a:buSzTx/>
              <a:buNone/>
              <a:defRPr sz="2800"/>
            </a:pPr>
            <a:r>
              <a:t>Speaking….</a:t>
            </a:r>
          </a:p>
          <a:p>
            <a:pPr lvl="1" marL="342900" indent="-342900">
              <a:spcBef>
                <a:spcPts val="600"/>
              </a:spcBef>
              <a:buSzTx/>
              <a:buNone/>
              <a:defRPr sz="2800"/>
            </a:pPr>
          </a:p>
          <a:p>
            <a:pPr lvl="1" marL="342900" indent="-342900">
              <a:spcBef>
                <a:spcPts val="600"/>
              </a:spcBef>
              <a:buSzTx/>
              <a:buNone/>
              <a:defRPr sz="2800"/>
            </a:pPr>
            <a:r>
              <a:t>Writing…..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  <a:r>
              <a:t>Emotional Encouragement</a:t>
            </a:r>
          </a:p>
        </p:txBody>
      </p:sp>
      <p:sp>
        <p:nvSpPr>
          <p:cNvPr id="101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sz="2800"/>
            </a:pPr>
            <a:r>
              <a:t>Psalm 34:18 says:							 “the Lord is close to the brokenhearted”</a:t>
            </a:r>
          </a:p>
          <a:p>
            <a:pPr>
              <a:buSzTx/>
              <a:buNone/>
              <a:defRPr sz="2800"/>
            </a:pP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Emotional Encouragement is through two ways:</a:t>
            </a:r>
          </a:p>
          <a:p>
            <a:pPr>
              <a:buSzTx/>
              <a:buNone/>
              <a:defRPr sz="2800"/>
            </a:pP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Presence….</a:t>
            </a:r>
          </a:p>
          <a:p>
            <a:pPr>
              <a:buSzTx/>
              <a:buNone/>
              <a:defRPr sz="2800"/>
            </a:pP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Touching….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  <a:r>
              <a:t>Practical Encouragemnt </a:t>
            </a:r>
          </a:p>
        </p:txBody>
      </p:sp>
      <p:sp>
        <p:nvSpPr>
          <p:cNvPr id="104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500"/>
            </a:pPr>
            <a:r>
              <a:t>Proverbs 21:26 says:  						“the righteous person gives without sparing” </a:t>
            </a:r>
            <a:endParaRPr sz="2900"/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500"/>
            </a:pPr>
            <a:r>
              <a:t>There are three ways for Practical Encouragement:</a:t>
            </a:r>
            <a:endParaRPr sz="2900"/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500"/>
            </a:pPr>
            <a:r>
              <a:t>Helping….</a:t>
            </a:r>
            <a:endParaRPr sz="2900"/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500"/>
            </a:pPr>
            <a:r>
              <a:t>Giving….</a:t>
            </a:r>
            <a:endParaRPr sz="2900"/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500"/>
            </a:pPr>
            <a:r>
              <a:t>Hospitality….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  <a:r>
              <a:t>Spiritual Encouragement</a:t>
            </a:r>
          </a:p>
        </p:txBody>
      </p:sp>
      <p:sp>
        <p:nvSpPr>
          <p:cNvPr id="107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sz="2800"/>
            </a:pPr>
            <a:r>
              <a:t>Paul says in 2 Corinthians 1:11				 		“You help us by your prayers”</a:t>
            </a:r>
          </a:p>
          <a:p>
            <a:pPr>
              <a:buSzTx/>
              <a:buNone/>
              <a:defRPr sz="2800"/>
            </a:pP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One way of spiritual encouragement is through:</a:t>
            </a:r>
          </a:p>
          <a:p>
            <a:pPr>
              <a:buSzTx/>
              <a:buNone/>
              <a:defRPr sz="2800"/>
            </a:pP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Praying…..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images.jpeg" descr="image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1972" y="325116"/>
            <a:ext cx="8533026" cy="56783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