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269" r:id="rId4"/>
    <p:sldId id="270" r:id="rId5"/>
    <p:sldId id="258" r:id="rId6"/>
    <p:sldId id="257" r:id="rId7"/>
    <p:sldId id="260" r:id="rId8"/>
    <p:sldId id="268" r:id="rId9"/>
    <p:sldId id="267" r:id="rId10"/>
    <p:sldId id="261" r:id="rId11"/>
    <p:sldId id="285" r:id="rId12"/>
    <p:sldId id="262" r:id="rId13"/>
    <p:sldId id="286" r:id="rId14"/>
    <p:sldId id="264" r:id="rId15"/>
    <p:sldId id="265" r:id="rId16"/>
    <p:sldId id="263" r:id="rId17"/>
    <p:sldId id="266" r:id="rId18"/>
    <p:sldId id="271" r:id="rId19"/>
    <p:sldId id="273" r:id="rId20"/>
    <p:sldId id="275" r:id="rId21"/>
    <p:sldId id="283" r:id="rId22"/>
    <p:sldId id="274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959" r:id="rId31"/>
    <p:sldId id="284" r:id="rId32"/>
    <p:sldId id="958" r:id="rId33"/>
    <p:sldId id="965" r:id="rId34"/>
    <p:sldId id="964" r:id="rId35"/>
    <p:sldId id="961" r:id="rId36"/>
    <p:sldId id="827" r:id="rId37"/>
    <p:sldId id="963" r:id="rId38"/>
    <p:sldId id="962" r:id="rId39"/>
    <p:sldId id="287" r:id="rId40"/>
    <p:sldId id="960" r:id="rId41"/>
    <p:sldId id="966" r:id="rId42"/>
    <p:sldId id="27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83" d="100"/>
          <a:sy n="83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33D99-1046-DF4B-A229-195BB16974C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A10A7-FB55-0748-8628-9353B3567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4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popular belief</a:t>
            </a:r>
            <a:r>
              <a:rPr lang="en-US" baseline="0" dirty="0"/>
              <a:t> of </a:t>
            </a:r>
            <a:r>
              <a:rPr lang="en-US" baseline="0" dirty="0" err="1"/>
              <a:t>Dispensationalism</a:t>
            </a:r>
            <a:r>
              <a:rPr lang="en-US" baseline="0" dirty="0"/>
              <a:t> teaches 7 “Dispensations” from Creation to the Millennial Reign of Christ.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1D8E3-C8A4-44AF-9F1F-9E1C0615A1D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4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/>
              </a:rPr>
              <a:t>Following God</a:t>
            </a:r>
            <a:r>
              <a:rPr lang="ja-JP" altLang="en-US" dirty="0">
                <a:latin typeface="Arial"/>
                <a:ea typeface="Arial"/>
              </a:rPr>
              <a:t>’</a:t>
            </a:r>
            <a:r>
              <a:rPr lang="en-US" dirty="0">
                <a:latin typeface="Arial"/>
              </a:rPr>
              <a:t>s instruction, Adam brought the pure, spotless lamb. 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Arial"/>
              </a:rPr>
              <a:t>Adam watched the innocent lamb die and his heart was broken.</a:t>
            </a:r>
          </a:p>
          <a:p>
            <a:pPr>
              <a:spcBef>
                <a:spcPct val="0"/>
              </a:spcBef>
            </a:pPr>
            <a:endParaRPr lang="en-US" dirty="0">
              <a:latin typeface="Arial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E7A119-84D5-E24C-88B2-DA6AF23B2E4E}" type="slidenum">
              <a:rPr lang="en-US">
                <a:latin typeface="Arial"/>
                <a:ea typeface="Arial"/>
              </a:rPr>
              <a:pPr/>
              <a:t>36</a:t>
            </a:fld>
            <a:endParaRPr lang="en-US" dirty="0">
              <a:latin typeface="Arial"/>
              <a:ea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6F64-FD95-AEAC-38C6-A08C41649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F0D31-5062-4903-D432-27A48EEEC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2F0B3-3AAB-B26B-F038-38874C49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794C3-814D-05B1-3E7F-CDBD24A39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A34F-FBE4-0ABF-B614-26E72BF5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1CE2-BA72-4D39-8140-EA3A1C09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049DF-AEBE-0072-FDB8-2FFB1B555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ABBED-41D5-481D-6462-6F5CB030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93262-364C-6DBD-4881-8660BCC0C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1A27E-E868-33FA-52AA-CC3A7F7F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6BB1AC-6571-84B1-8D4E-DEB47B1B7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594BA-CA38-A1F4-4D81-61705B2A9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69813-2EAF-93CA-E041-6E52E8E4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B1AA1-C976-D087-27DE-FA95BAA7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16AD1-23D0-6D4A-58AF-1E6C4BF8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2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0841-9C8D-DB52-DA4F-02117EBC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F6EA-9D3A-EBFE-7D48-52CE0384F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094FF-2870-5EB8-0157-AC522F63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2AE5B-55DA-E012-C900-AE3EB258A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78998-736A-B36D-407B-F3271B14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036D-E583-647D-8FE4-C1D771464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8F36D-908A-D4F3-74BE-FB9F1F6B0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C4D72-EDB5-BB66-D373-8AF7600C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4769-0658-1B07-8613-3583C4E4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7A90F-5CFC-A21B-71A5-9EBA7BD9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C89A-D12A-DE53-1C5A-1604AAEB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C61A-F66D-6DFA-72FC-B57459B8B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70F41-0C08-5BF5-BEDD-77956995B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9B2E4-31DC-4674-9269-5E37A944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643BF-C4BF-7FCC-90E7-69E601F1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C8D1C-E7B2-AE0A-42B9-DA322479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F8825-61C1-A131-D31C-10D8B61F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E2510-728F-575E-5A36-9716275C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7E8D4-9912-C073-3380-4C8084993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EC131-7F68-82B1-18B6-2E65AFD40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5B62E-B875-3D21-6496-0032F658A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32AE8C-EBC0-325B-9DB6-0035796A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34AB0-05FF-30F9-BDCB-118DD548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2F48CE-D839-522A-F940-03299640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9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D55DB-1BA9-59AE-04AE-5346458E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122FF-FC93-B836-791D-A3081DCE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F1E48-F10E-098D-AF91-51B8C14B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B8244-EDE4-2C9F-4160-6C224BD4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0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7BBDE5-B37E-ABE4-7377-74B1738D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B5F9D-2049-7968-595A-7D2BACF5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9DD02-9DFB-B5D7-2D3D-B9E10F12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6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07ED-CBB8-8C51-A13F-EC819538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7FF5C-D671-291B-A007-5B41791D6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A2D09-FBD3-7FE5-BACE-74F440F8B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36021-09A2-4086-D6CE-28936536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C7F2-DD10-5045-24F0-90545ECF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201D1-8E3E-7413-26D3-2E99AA52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7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3EAE-F12B-3CBD-97C0-AD8CAD5F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BB5069-217C-D066-2646-AD80798E1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7ECE4-A627-DD0D-E0ED-CC49676A6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A7587-3922-F778-4F47-E50C8B8F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77FD0-C81C-8D40-01A2-ACD49512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062E4-A05D-624D-512D-4034F69C3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9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E77BE-65E1-D878-B49C-57655C3B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EE41B-052E-1CE3-EE37-7706FB438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1CF86-EA2E-9444-3323-1EF9733B2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A5BD2-8A8E-BE4D-9461-6464BA11D25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4FDC5-702E-F9BF-6058-A93AA77A8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166F6-031C-B6A3-9973-436CB22C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0C38-AE4E-254B-A64D-1E8327F6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D444-0265-958D-DC87-C2A7B09FF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Ebenezer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A5B9E-9931-C81A-242D-7BBC4C6C0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2952"/>
            <a:ext cx="9144000" cy="141484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Sinner to Saint… </a:t>
            </a:r>
          </a:p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09313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81EC7-23F9-33AF-B1C0-0BDC942B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18" y="0"/>
            <a:ext cx="7180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3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8F9087A-CEF3-9F55-6B84-897DC9E9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-8"/>
          <a:stretch>
            <a:fillRect/>
          </a:stretch>
        </p:blipFill>
        <p:spPr>
          <a:xfrm>
            <a:off x="1521023" y="0"/>
            <a:ext cx="914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3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BFF0D-36A8-0533-3104-C238041CE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6" b="2716"/>
          <a:stretch/>
        </p:blipFill>
        <p:spPr>
          <a:xfrm>
            <a:off x="3448736" y="-5613"/>
            <a:ext cx="5294527" cy="68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AA3894-578B-1D7A-221E-745EB210B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73" y="0"/>
            <a:ext cx="9141254" cy="68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5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AC8C2-3F0F-3261-3217-27C8D88CC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73" y="0"/>
            <a:ext cx="9073238" cy="68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4624E-ABAC-C1C1-1AB6-B2E9D3B1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" t="10090"/>
          <a:stretch/>
        </p:blipFill>
        <p:spPr>
          <a:xfrm>
            <a:off x="0" y="0"/>
            <a:ext cx="8202352" cy="3175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7B004-5845-9B90-392A-0C1B76C04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52"/>
          <a:stretch/>
        </p:blipFill>
        <p:spPr>
          <a:xfrm>
            <a:off x="6981569" y="2669888"/>
            <a:ext cx="5210432" cy="41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6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BB8FE-274A-A452-1AFE-A4CF62933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" t="2703" r="2951" b="9729"/>
          <a:stretch/>
        </p:blipFill>
        <p:spPr>
          <a:xfrm>
            <a:off x="704701" y="0"/>
            <a:ext cx="5659396" cy="6876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556A3D-C3A6-2BFF-3E97-3211C4856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097" y="0"/>
            <a:ext cx="5391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5CFB0-ED39-EEC7-04F8-D3F28D10E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712"/>
            <a:ext cx="7043351" cy="4712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D5C-03BF-F126-3DEC-F45050282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51" y="-25400"/>
            <a:ext cx="5148649" cy="6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D6CBA-1206-9DAA-E101-D182A3EFD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" t="40869" r="2943" b="1"/>
          <a:stretch/>
        </p:blipFill>
        <p:spPr>
          <a:xfrm>
            <a:off x="1987480" y="0"/>
            <a:ext cx="8217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82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C4843-63E4-464E-9566-E90AEF31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2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2FC2E-F479-4B71-70CA-26E136D5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320" y="1909"/>
            <a:ext cx="9201359" cy="68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78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55B89-F755-6C38-A9EC-3527B004F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10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29ACD-B856-5B22-E474-8CDCCFCDD45C}"/>
              </a:ext>
            </a:extLst>
          </p:cNvPr>
          <p:cNvSpPr txBox="1"/>
          <p:nvPr/>
        </p:nvSpPr>
        <p:spPr>
          <a:xfrm>
            <a:off x="2432221" y="2413337"/>
            <a:ext cx="732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”The Book Of Life”</a:t>
            </a:r>
          </a:p>
        </p:txBody>
      </p:sp>
    </p:spTree>
    <p:extLst>
      <p:ext uri="{BB962C8B-B14F-4D97-AF65-F5344CB8AC3E}">
        <p14:creationId xmlns:p14="http://schemas.microsoft.com/office/powerpoint/2010/main" val="861150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Philippians 4:3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I urge you also, true companion, help these women who labored with me in the gospel, with Clement also, and the rest of my fellow workers,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names are in the Book of Life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90419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13:8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 who dwell on the earth will worship him,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names have not been written in the Book of Life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Lamb slain from the foundation of the world.”</a:t>
            </a:r>
          </a:p>
        </p:txBody>
      </p:sp>
    </p:spTree>
    <p:extLst>
      <p:ext uri="{BB962C8B-B14F-4D97-AF65-F5344CB8AC3E}">
        <p14:creationId xmlns:p14="http://schemas.microsoft.com/office/powerpoint/2010/main" val="393022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:8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beast that you saw was, and is not, and will ascend out of the bottomless pit and go to perdition. And those who dwell on the earth will marvel,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names are not written in the Book of Life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foundation of the world, when they see the beast that was, and is not, and yet is.”</a:t>
            </a:r>
          </a:p>
        </p:txBody>
      </p:sp>
    </p:spTree>
    <p:extLst>
      <p:ext uri="{BB962C8B-B14F-4D97-AF65-F5344CB8AC3E}">
        <p14:creationId xmlns:p14="http://schemas.microsoft.com/office/powerpoint/2010/main" val="3219891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20:12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I saw the dead, small and great, standing before God, and books were opened. And </a:t>
            </a:r>
            <a:r>
              <a:rPr lang="en-US" sz="4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book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opened, which is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Book of Life. And the dead were judged according to their works,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things which were written in the books.” </a:t>
            </a:r>
          </a:p>
        </p:txBody>
      </p:sp>
    </p:spTree>
    <p:extLst>
      <p:ext uri="{BB962C8B-B14F-4D97-AF65-F5344CB8AC3E}">
        <p14:creationId xmlns:p14="http://schemas.microsoft.com/office/powerpoint/2010/main" val="128406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20:15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not found written in the Book of Life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cast into the lake of fire.”</a:t>
            </a:r>
          </a:p>
        </p:txBody>
      </p:sp>
    </p:spTree>
    <p:extLst>
      <p:ext uri="{BB962C8B-B14F-4D97-AF65-F5344CB8AC3E}">
        <p14:creationId xmlns:p14="http://schemas.microsoft.com/office/powerpoint/2010/main" val="742787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21:27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“But there shall by no means enter it anything that defiles, or causes an abomination or a lie, </a:t>
            </a:r>
            <a:r>
              <a:rPr lang="en-US" sz="4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those who are written in the Lamb’s Book of Life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21852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22:19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if anyone takes away from the words of the book of this prophecy,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shall TAKE AWAY his part from the Book of Life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from the holy city, and from the things which are written in this book.”</a:t>
            </a:r>
          </a:p>
        </p:txBody>
      </p:sp>
    </p:spTree>
    <p:extLst>
      <p:ext uri="{BB962C8B-B14F-4D97-AF65-F5344CB8AC3E}">
        <p14:creationId xmlns:p14="http://schemas.microsoft.com/office/powerpoint/2010/main" val="1056284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3:5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who overcomes shall be clothed in white garments,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will not </a:t>
            </a:r>
            <a:r>
              <a:rPr lang="en-US" sz="40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 OUT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from the Book of Life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but I will confess his name before My Father and before His angels.”</a:t>
            </a:r>
          </a:p>
        </p:txBody>
      </p:sp>
    </p:spTree>
    <p:extLst>
      <p:ext uri="{BB962C8B-B14F-4D97-AF65-F5344CB8AC3E}">
        <p14:creationId xmlns:p14="http://schemas.microsoft.com/office/powerpoint/2010/main" val="193711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AB5E0-3E5F-D5E8-1C68-BB9C6BD6A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9"/>
          <a:stretch/>
        </p:blipFill>
        <p:spPr>
          <a:xfrm>
            <a:off x="1072892" y="0"/>
            <a:ext cx="1004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0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BF345-AB7F-73E9-0FCE-CBC1DD965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78"/>
            <a:ext cx="12168463" cy="63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38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29ACD-B856-5B22-E474-8CDCCFCDD45C}"/>
              </a:ext>
            </a:extLst>
          </p:cNvPr>
          <p:cNvSpPr txBox="1"/>
          <p:nvPr/>
        </p:nvSpPr>
        <p:spPr>
          <a:xfrm>
            <a:off x="1889554" y="819315"/>
            <a:ext cx="84128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Gospel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different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6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God of Salvation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different. </a:t>
            </a:r>
          </a:p>
        </p:txBody>
      </p:sp>
    </p:spTree>
    <p:extLst>
      <p:ext uri="{BB962C8B-B14F-4D97-AF65-F5344CB8AC3E}">
        <p14:creationId xmlns:p14="http://schemas.microsoft.com/office/powerpoint/2010/main" val="3112937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85"/>
            <a:ext cx="12205211" cy="5460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4805" y="0"/>
            <a:ext cx="10515600" cy="1690688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Popular Belief of Dispensationalism</a:t>
            </a:r>
          </a:p>
        </p:txBody>
      </p:sp>
    </p:spTree>
    <p:extLst>
      <p:ext uri="{BB962C8B-B14F-4D97-AF65-F5344CB8AC3E}">
        <p14:creationId xmlns:p14="http://schemas.microsoft.com/office/powerpoint/2010/main" val="2994519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0FE34-A206-9C5C-6745-6DC3CA6C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9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07F19-253B-1FE0-8157-9E5944004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0" y="0"/>
            <a:ext cx="1219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35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B8670-5F3A-2456-88F6-4F47D1D41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0"/>
            <a:ext cx="1083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04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-05-040f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62" y="0"/>
            <a:ext cx="9160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30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11593-F50D-E7B6-4CB3-798DA22A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594"/>
            <a:ext cx="12192000" cy="60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2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15D77-A2FB-ED4D-A76F-2BE021F5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68" y="-1"/>
            <a:ext cx="121903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7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-05-043.jpg">
            <a:extLst>
              <a:ext uri="{FF2B5EF4-FFF2-40B4-BE49-F238E27FC236}">
                <a16:creationId xmlns:a16="http://schemas.microsoft.com/office/drawing/2014/main" id="{60DEC467-5AF4-33F6-8948-A43FE945B8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04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92F04-B81C-091A-418B-4EFED8F7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83" y="0"/>
            <a:ext cx="10480433" cy="68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6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29C01-C93B-3B33-EBB2-F4E6D3A8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73" y="2059"/>
            <a:ext cx="9141254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3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C719-2D44-FFF3-F563-52F80430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08" y="0"/>
            <a:ext cx="9821384" cy="68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13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ECD03-E22C-D8B0-AAD5-04BC707F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94" y="0"/>
            <a:ext cx="683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DA0847-9883-8BF2-B455-490A6122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83" y="0"/>
            <a:ext cx="9264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5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9CBB7-6DC1-DF72-21F8-3A155C53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91" y="0"/>
            <a:ext cx="5592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0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9D650-9581-A828-CA70-C245E9FC5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" t="3746" r="2973" b="10711"/>
          <a:stretch/>
        </p:blipFill>
        <p:spPr>
          <a:xfrm>
            <a:off x="2972656" y="0"/>
            <a:ext cx="624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F4B53-A192-5FC1-7533-7AF2A668F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3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7F27-D9D3-6129-D1B7-EDCBDE12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3:5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C8AF-D84B-1174-DC78-57E3BEF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who overcomes shall be clothed in white garments,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will not </a:t>
            </a:r>
            <a:r>
              <a:rPr lang="en-US" sz="40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 OUT 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from the Book of Life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but I will confess his name before My Father and before His angels.”</a:t>
            </a:r>
          </a:p>
        </p:txBody>
      </p:sp>
    </p:spTree>
    <p:extLst>
      <p:ext uri="{BB962C8B-B14F-4D97-AF65-F5344CB8AC3E}">
        <p14:creationId xmlns:p14="http://schemas.microsoft.com/office/powerpoint/2010/main" val="1387560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472</Words>
  <Application>Microsoft Office PowerPoint</Application>
  <PresentationFormat>Widescreen</PresentationFormat>
  <Paragraphs>31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My Ebenezer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Revelation 3:5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Philippians 4:3</vt:lpstr>
      <vt:lpstr>Revelation 13:8</vt:lpstr>
      <vt:lpstr>Revelation 17:8 </vt:lpstr>
      <vt:lpstr>Revelation 20:12</vt:lpstr>
      <vt:lpstr>Revelation 20:15 </vt:lpstr>
      <vt:lpstr>Revelation 21:27 </vt:lpstr>
      <vt:lpstr>Revelation 22:19 </vt:lpstr>
      <vt:lpstr>Revelation 3:5 </vt:lpstr>
      <vt:lpstr>PowerPoint Presentation</vt:lpstr>
      <vt:lpstr>PowerPoint Presentation</vt:lpstr>
      <vt:lpstr>Popular Belief of Dispensationalism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Ebenezer</dc:title>
  <dc:creator>Ed leto</dc:creator>
  <cp:lastModifiedBy>Cave Mill</cp:lastModifiedBy>
  <cp:revision>7</cp:revision>
  <dcterms:created xsi:type="dcterms:W3CDTF">2023-12-01T15:14:21Z</dcterms:created>
  <dcterms:modified xsi:type="dcterms:W3CDTF">2023-12-02T15:50:34Z</dcterms:modified>
</cp:coreProperties>
</file>