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0" r:id="rId4"/>
    <p:sldId id="277" r:id="rId5"/>
    <p:sldId id="278" r:id="rId6"/>
    <p:sldId id="279" r:id="rId7"/>
    <p:sldId id="292" r:id="rId8"/>
    <p:sldId id="260" r:id="rId9"/>
    <p:sldId id="280" r:id="rId10"/>
    <p:sldId id="281" r:id="rId11"/>
    <p:sldId id="283" r:id="rId12"/>
    <p:sldId id="284" r:id="rId13"/>
    <p:sldId id="263" r:id="rId14"/>
    <p:sldId id="259" r:id="rId15"/>
    <p:sldId id="258" r:id="rId16"/>
    <p:sldId id="282" r:id="rId17"/>
    <p:sldId id="257" r:id="rId18"/>
    <p:sldId id="265" r:id="rId19"/>
    <p:sldId id="272" r:id="rId20"/>
    <p:sldId id="276" r:id="rId21"/>
    <p:sldId id="287" r:id="rId22"/>
    <p:sldId id="271" r:id="rId23"/>
    <p:sldId id="285" r:id="rId24"/>
    <p:sldId id="286" r:id="rId25"/>
    <p:sldId id="266" r:id="rId26"/>
    <p:sldId id="264" r:id="rId27"/>
    <p:sldId id="288" r:id="rId28"/>
    <p:sldId id="273" r:id="rId29"/>
    <p:sldId id="261" r:id="rId30"/>
    <p:sldId id="289" r:id="rId31"/>
    <p:sldId id="268" r:id="rId32"/>
    <p:sldId id="267" r:id="rId33"/>
    <p:sldId id="290" r:id="rId34"/>
    <p:sldId id="262" r:id="rId35"/>
    <p:sldId id="291" r:id="rId36"/>
    <p:sldId id="275"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E46"/>
    <a:srgbClr val="D9C336"/>
    <a:srgbClr val="18120F"/>
    <a:srgbClr val="06031C"/>
    <a:srgbClr val="645D4F"/>
    <a:srgbClr val="1D110E"/>
    <a:srgbClr val="CEB269"/>
    <a:srgbClr val="8A8276"/>
    <a:srgbClr val="0804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4"/>
    <p:restoredTop sz="94650"/>
  </p:normalViewPr>
  <p:slideViewPr>
    <p:cSldViewPr snapToGrid="0" snapToObjects="1">
      <p:cViewPr varScale="1">
        <p:scale>
          <a:sx n="120" d="100"/>
          <a:sy n="120" d="100"/>
        </p:scale>
        <p:origin x="200" y="3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26B8C6-28AF-3C64-4BA4-D7EDE352579B}"/>
              </a:ext>
            </a:extLst>
          </p:cNvPr>
          <p:cNvSpPr>
            <a:spLocks noGrp="1"/>
          </p:cNvSpPr>
          <p:nvPr>
            <p:ph type="dt" sz="half" idx="10"/>
          </p:nvPr>
        </p:nvSpPr>
        <p:spPr/>
        <p:txBody>
          <a:bodyPr/>
          <a:lstStyle>
            <a:lvl1pPr>
              <a:defRPr/>
            </a:lvl1pPr>
          </a:lstStyle>
          <a:p>
            <a:fld id="{5F18F620-88C6-8E4A-8291-FE893C9C8D02}" type="datetimeFigureOut">
              <a:rPr lang="en-US" altLang="en-US"/>
              <a:pPr/>
              <a:t>12/23/22</a:t>
            </a:fld>
            <a:endParaRPr lang="en-US" altLang="en-US"/>
          </a:p>
        </p:txBody>
      </p:sp>
      <p:sp>
        <p:nvSpPr>
          <p:cNvPr id="5" name="Footer Placeholder 4">
            <a:extLst>
              <a:ext uri="{FF2B5EF4-FFF2-40B4-BE49-F238E27FC236}">
                <a16:creationId xmlns:a16="http://schemas.microsoft.com/office/drawing/2014/main" id="{E1C58A8F-E78F-C67F-4548-9B2164308C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860F89-8058-1C44-F445-C9A127CC8BC4}"/>
              </a:ext>
            </a:extLst>
          </p:cNvPr>
          <p:cNvSpPr>
            <a:spLocks noGrp="1"/>
          </p:cNvSpPr>
          <p:nvPr>
            <p:ph type="sldNum" sz="quarter" idx="12"/>
          </p:nvPr>
        </p:nvSpPr>
        <p:spPr/>
        <p:txBody>
          <a:bodyPr/>
          <a:lstStyle>
            <a:lvl1pPr>
              <a:defRPr/>
            </a:lvl1pPr>
          </a:lstStyle>
          <a:p>
            <a:fld id="{456661B4-B9F2-114F-BBC2-A452565AA5D9}" type="slidenum">
              <a:rPr lang="en-US" altLang="en-US"/>
              <a:pPr/>
              <a:t>‹#›</a:t>
            </a:fld>
            <a:endParaRPr lang="en-US" altLang="en-US"/>
          </a:p>
        </p:txBody>
      </p:sp>
    </p:spTree>
    <p:extLst>
      <p:ext uri="{BB962C8B-B14F-4D97-AF65-F5344CB8AC3E}">
        <p14:creationId xmlns:p14="http://schemas.microsoft.com/office/powerpoint/2010/main" val="43925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8B0AA-15B4-5868-C40A-C105189EC9B4}"/>
              </a:ext>
            </a:extLst>
          </p:cNvPr>
          <p:cNvSpPr>
            <a:spLocks noGrp="1"/>
          </p:cNvSpPr>
          <p:nvPr>
            <p:ph type="dt" sz="half" idx="10"/>
          </p:nvPr>
        </p:nvSpPr>
        <p:spPr/>
        <p:txBody>
          <a:bodyPr/>
          <a:lstStyle>
            <a:lvl1pPr>
              <a:defRPr/>
            </a:lvl1pPr>
          </a:lstStyle>
          <a:p>
            <a:fld id="{BD187CB2-9ED8-BA4B-A4B0-335FBCDDB836}" type="datetimeFigureOut">
              <a:rPr lang="en-US" altLang="en-US"/>
              <a:pPr/>
              <a:t>12/23/22</a:t>
            </a:fld>
            <a:endParaRPr lang="en-US" altLang="en-US"/>
          </a:p>
        </p:txBody>
      </p:sp>
      <p:sp>
        <p:nvSpPr>
          <p:cNvPr id="5" name="Footer Placeholder 4">
            <a:extLst>
              <a:ext uri="{FF2B5EF4-FFF2-40B4-BE49-F238E27FC236}">
                <a16:creationId xmlns:a16="http://schemas.microsoft.com/office/drawing/2014/main" id="{07FB7AF0-5235-D5F7-93F4-94AECFA289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6CBCDE-BCB4-1C59-D031-007DC61B5DBB}"/>
              </a:ext>
            </a:extLst>
          </p:cNvPr>
          <p:cNvSpPr>
            <a:spLocks noGrp="1"/>
          </p:cNvSpPr>
          <p:nvPr>
            <p:ph type="sldNum" sz="quarter" idx="12"/>
          </p:nvPr>
        </p:nvSpPr>
        <p:spPr/>
        <p:txBody>
          <a:bodyPr/>
          <a:lstStyle>
            <a:lvl1pPr>
              <a:defRPr/>
            </a:lvl1pPr>
          </a:lstStyle>
          <a:p>
            <a:fld id="{6F12FB99-0ACF-A64F-869D-14CBE124AC70}" type="slidenum">
              <a:rPr lang="en-US" altLang="en-US"/>
              <a:pPr/>
              <a:t>‹#›</a:t>
            </a:fld>
            <a:endParaRPr lang="en-US" altLang="en-US"/>
          </a:p>
        </p:txBody>
      </p:sp>
    </p:spTree>
    <p:extLst>
      <p:ext uri="{BB962C8B-B14F-4D97-AF65-F5344CB8AC3E}">
        <p14:creationId xmlns:p14="http://schemas.microsoft.com/office/powerpoint/2010/main" val="86984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25C84-3779-EA9E-D128-DF1EE03F892E}"/>
              </a:ext>
            </a:extLst>
          </p:cNvPr>
          <p:cNvSpPr>
            <a:spLocks noGrp="1"/>
          </p:cNvSpPr>
          <p:nvPr>
            <p:ph type="dt" sz="half" idx="10"/>
          </p:nvPr>
        </p:nvSpPr>
        <p:spPr/>
        <p:txBody>
          <a:bodyPr/>
          <a:lstStyle>
            <a:lvl1pPr>
              <a:defRPr/>
            </a:lvl1pPr>
          </a:lstStyle>
          <a:p>
            <a:fld id="{B7DED583-43D6-2142-8AF1-19D8939FADA6}" type="datetimeFigureOut">
              <a:rPr lang="en-US" altLang="en-US"/>
              <a:pPr/>
              <a:t>12/23/22</a:t>
            </a:fld>
            <a:endParaRPr lang="en-US" altLang="en-US"/>
          </a:p>
        </p:txBody>
      </p:sp>
      <p:sp>
        <p:nvSpPr>
          <p:cNvPr id="5" name="Footer Placeholder 4">
            <a:extLst>
              <a:ext uri="{FF2B5EF4-FFF2-40B4-BE49-F238E27FC236}">
                <a16:creationId xmlns:a16="http://schemas.microsoft.com/office/drawing/2014/main" id="{D48B08A8-9900-2BAD-28D1-D66AEEAFAC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36C56F-58A3-A79B-7123-C38D7D4ACE7E}"/>
              </a:ext>
            </a:extLst>
          </p:cNvPr>
          <p:cNvSpPr>
            <a:spLocks noGrp="1"/>
          </p:cNvSpPr>
          <p:nvPr>
            <p:ph type="sldNum" sz="quarter" idx="12"/>
          </p:nvPr>
        </p:nvSpPr>
        <p:spPr/>
        <p:txBody>
          <a:bodyPr/>
          <a:lstStyle>
            <a:lvl1pPr>
              <a:defRPr/>
            </a:lvl1pPr>
          </a:lstStyle>
          <a:p>
            <a:fld id="{E89B4A35-5A33-DC48-A774-8D852AA5AB1C}" type="slidenum">
              <a:rPr lang="en-US" altLang="en-US"/>
              <a:pPr/>
              <a:t>‹#›</a:t>
            </a:fld>
            <a:endParaRPr lang="en-US" altLang="en-US"/>
          </a:p>
        </p:txBody>
      </p:sp>
    </p:spTree>
    <p:extLst>
      <p:ext uri="{BB962C8B-B14F-4D97-AF65-F5344CB8AC3E}">
        <p14:creationId xmlns:p14="http://schemas.microsoft.com/office/powerpoint/2010/main" val="376978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B0B93-75AB-4D2F-F9A3-044CDC4E7EC9}"/>
              </a:ext>
            </a:extLst>
          </p:cNvPr>
          <p:cNvSpPr>
            <a:spLocks noGrp="1"/>
          </p:cNvSpPr>
          <p:nvPr>
            <p:ph type="dt" sz="half" idx="10"/>
          </p:nvPr>
        </p:nvSpPr>
        <p:spPr/>
        <p:txBody>
          <a:bodyPr/>
          <a:lstStyle>
            <a:lvl1pPr>
              <a:defRPr/>
            </a:lvl1pPr>
          </a:lstStyle>
          <a:p>
            <a:fld id="{9B33EFEA-6337-C347-A675-E95956BF4162}" type="datetimeFigureOut">
              <a:rPr lang="en-US" altLang="en-US"/>
              <a:pPr/>
              <a:t>12/23/22</a:t>
            </a:fld>
            <a:endParaRPr lang="en-US" altLang="en-US"/>
          </a:p>
        </p:txBody>
      </p:sp>
      <p:sp>
        <p:nvSpPr>
          <p:cNvPr id="5" name="Footer Placeholder 4">
            <a:extLst>
              <a:ext uri="{FF2B5EF4-FFF2-40B4-BE49-F238E27FC236}">
                <a16:creationId xmlns:a16="http://schemas.microsoft.com/office/drawing/2014/main" id="{10DC3AA6-A985-0B2F-79D5-4A06CC1E6D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E90396-4ACB-ADA0-42F4-59672CDE6745}"/>
              </a:ext>
            </a:extLst>
          </p:cNvPr>
          <p:cNvSpPr>
            <a:spLocks noGrp="1"/>
          </p:cNvSpPr>
          <p:nvPr>
            <p:ph type="sldNum" sz="quarter" idx="12"/>
          </p:nvPr>
        </p:nvSpPr>
        <p:spPr/>
        <p:txBody>
          <a:bodyPr/>
          <a:lstStyle>
            <a:lvl1pPr>
              <a:defRPr/>
            </a:lvl1pPr>
          </a:lstStyle>
          <a:p>
            <a:fld id="{5441295E-2AAA-3043-88BC-63F90A9BAF8B}" type="slidenum">
              <a:rPr lang="en-US" altLang="en-US"/>
              <a:pPr/>
              <a:t>‹#›</a:t>
            </a:fld>
            <a:endParaRPr lang="en-US" altLang="en-US"/>
          </a:p>
        </p:txBody>
      </p:sp>
    </p:spTree>
    <p:extLst>
      <p:ext uri="{BB962C8B-B14F-4D97-AF65-F5344CB8AC3E}">
        <p14:creationId xmlns:p14="http://schemas.microsoft.com/office/powerpoint/2010/main" val="174231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F83743-F4F1-6731-F9E1-5AA015020645}"/>
              </a:ext>
            </a:extLst>
          </p:cNvPr>
          <p:cNvSpPr>
            <a:spLocks noGrp="1"/>
          </p:cNvSpPr>
          <p:nvPr>
            <p:ph type="dt" sz="half" idx="10"/>
          </p:nvPr>
        </p:nvSpPr>
        <p:spPr/>
        <p:txBody>
          <a:bodyPr/>
          <a:lstStyle>
            <a:lvl1pPr>
              <a:defRPr/>
            </a:lvl1pPr>
          </a:lstStyle>
          <a:p>
            <a:fld id="{817ED0FF-0F5D-1941-87AA-7CB003FBB2EB}" type="datetimeFigureOut">
              <a:rPr lang="en-US" altLang="en-US"/>
              <a:pPr/>
              <a:t>12/23/22</a:t>
            </a:fld>
            <a:endParaRPr lang="en-US" altLang="en-US"/>
          </a:p>
        </p:txBody>
      </p:sp>
      <p:sp>
        <p:nvSpPr>
          <p:cNvPr id="5" name="Footer Placeholder 4">
            <a:extLst>
              <a:ext uri="{FF2B5EF4-FFF2-40B4-BE49-F238E27FC236}">
                <a16:creationId xmlns:a16="http://schemas.microsoft.com/office/drawing/2014/main" id="{71FC37DC-2BE5-B6DF-EFF8-1CE7F58D18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A6C0D4-8E3B-D270-730B-7AAD83CB033B}"/>
              </a:ext>
            </a:extLst>
          </p:cNvPr>
          <p:cNvSpPr>
            <a:spLocks noGrp="1"/>
          </p:cNvSpPr>
          <p:nvPr>
            <p:ph type="sldNum" sz="quarter" idx="12"/>
          </p:nvPr>
        </p:nvSpPr>
        <p:spPr/>
        <p:txBody>
          <a:bodyPr/>
          <a:lstStyle>
            <a:lvl1pPr>
              <a:defRPr/>
            </a:lvl1pPr>
          </a:lstStyle>
          <a:p>
            <a:fld id="{96531E95-74A8-EF46-9E94-92A58345CDD0}" type="slidenum">
              <a:rPr lang="en-US" altLang="en-US"/>
              <a:pPr/>
              <a:t>‹#›</a:t>
            </a:fld>
            <a:endParaRPr lang="en-US" altLang="en-US"/>
          </a:p>
        </p:txBody>
      </p:sp>
    </p:spTree>
    <p:extLst>
      <p:ext uri="{BB962C8B-B14F-4D97-AF65-F5344CB8AC3E}">
        <p14:creationId xmlns:p14="http://schemas.microsoft.com/office/powerpoint/2010/main" val="7823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03E1865-899A-0B54-158B-63A7F792F9AD}"/>
              </a:ext>
            </a:extLst>
          </p:cNvPr>
          <p:cNvSpPr>
            <a:spLocks noGrp="1"/>
          </p:cNvSpPr>
          <p:nvPr>
            <p:ph type="dt" sz="half" idx="10"/>
          </p:nvPr>
        </p:nvSpPr>
        <p:spPr/>
        <p:txBody>
          <a:bodyPr/>
          <a:lstStyle>
            <a:lvl1pPr>
              <a:defRPr/>
            </a:lvl1pPr>
          </a:lstStyle>
          <a:p>
            <a:fld id="{664A3BEC-1117-AC41-B4D0-C5717547A3EC}" type="datetimeFigureOut">
              <a:rPr lang="en-US" altLang="en-US"/>
              <a:pPr/>
              <a:t>12/23/22</a:t>
            </a:fld>
            <a:endParaRPr lang="en-US" altLang="en-US"/>
          </a:p>
        </p:txBody>
      </p:sp>
      <p:sp>
        <p:nvSpPr>
          <p:cNvPr id="6" name="Footer Placeholder 4">
            <a:extLst>
              <a:ext uri="{FF2B5EF4-FFF2-40B4-BE49-F238E27FC236}">
                <a16:creationId xmlns:a16="http://schemas.microsoft.com/office/drawing/2014/main" id="{A6A19120-21E1-1B55-AF67-F4AF5100D5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3624C7-592E-C9DA-00DF-BBCD388F3902}"/>
              </a:ext>
            </a:extLst>
          </p:cNvPr>
          <p:cNvSpPr>
            <a:spLocks noGrp="1"/>
          </p:cNvSpPr>
          <p:nvPr>
            <p:ph type="sldNum" sz="quarter" idx="12"/>
          </p:nvPr>
        </p:nvSpPr>
        <p:spPr/>
        <p:txBody>
          <a:bodyPr/>
          <a:lstStyle>
            <a:lvl1pPr>
              <a:defRPr/>
            </a:lvl1pPr>
          </a:lstStyle>
          <a:p>
            <a:fld id="{6D3C6194-3FB7-CC4F-B353-A458D43CEF2E}" type="slidenum">
              <a:rPr lang="en-US" altLang="en-US"/>
              <a:pPr/>
              <a:t>‹#›</a:t>
            </a:fld>
            <a:endParaRPr lang="en-US" altLang="en-US"/>
          </a:p>
        </p:txBody>
      </p:sp>
    </p:spTree>
    <p:extLst>
      <p:ext uri="{BB962C8B-B14F-4D97-AF65-F5344CB8AC3E}">
        <p14:creationId xmlns:p14="http://schemas.microsoft.com/office/powerpoint/2010/main" val="50527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EAA6F4B-1B65-F22E-9722-7F326340D405}"/>
              </a:ext>
            </a:extLst>
          </p:cNvPr>
          <p:cNvSpPr>
            <a:spLocks noGrp="1"/>
          </p:cNvSpPr>
          <p:nvPr>
            <p:ph type="dt" sz="half" idx="10"/>
          </p:nvPr>
        </p:nvSpPr>
        <p:spPr/>
        <p:txBody>
          <a:bodyPr/>
          <a:lstStyle>
            <a:lvl1pPr>
              <a:defRPr/>
            </a:lvl1pPr>
          </a:lstStyle>
          <a:p>
            <a:fld id="{8652638F-27B8-A64D-894B-341276EB30D9}" type="datetimeFigureOut">
              <a:rPr lang="en-US" altLang="en-US"/>
              <a:pPr/>
              <a:t>12/23/22</a:t>
            </a:fld>
            <a:endParaRPr lang="en-US" altLang="en-US"/>
          </a:p>
        </p:txBody>
      </p:sp>
      <p:sp>
        <p:nvSpPr>
          <p:cNvPr id="8" name="Footer Placeholder 4">
            <a:extLst>
              <a:ext uri="{FF2B5EF4-FFF2-40B4-BE49-F238E27FC236}">
                <a16:creationId xmlns:a16="http://schemas.microsoft.com/office/drawing/2014/main" id="{59F79E8C-FA00-8258-4AE7-7218481822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440E98A-6010-52FD-0A39-064E71AC3592}"/>
              </a:ext>
            </a:extLst>
          </p:cNvPr>
          <p:cNvSpPr>
            <a:spLocks noGrp="1"/>
          </p:cNvSpPr>
          <p:nvPr>
            <p:ph type="sldNum" sz="quarter" idx="12"/>
          </p:nvPr>
        </p:nvSpPr>
        <p:spPr/>
        <p:txBody>
          <a:bodyPr/>
          <a:lstStyle>
            <a:lvl1pPr>
              <a:defRPr/>
            </a:lvl1pPr>
          </a:lstStyle>
          <a:p>
            <a:fld id="{18F5F5C5-0C25-A04B-9EBD-AB967A304794}" type="slidenum">
              <a:rPr lang="en-US" altLang="en-US"/>
              <a:pPr/>
              <a:t>‹#›</a:t>
            </a:fld>
            <a:endParaRPr lang="en-US" altLang="en-US"/>
          </a:p>
        </p:txBody>
      </p:sp>
    </p:spTree>
    <p:extLst>
      <p:ext uri="{BB962C8B-B14F-4D97-AF65-F5344CB8AC3E}">
        <p14:creationId xmlns:p14="http://schemas.microsoft.com/office/powerpoint/2010/main" val="18380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D174D59-6127-32AE-F51C-1D8D70C1F81C}"/>
              </a:ext>
            </a:extLst>
          </p:cNvPr>
          <p:cNvSpPr>
            <a:spLocks noGrp="1"/>
          </p:cNvSpPr>
          <p:nvPr>
            <p:ph type="dt" sz="half" idx="10"/>
          </p:nvPr>
        </p:nvSpPr>
        <p:spPr/>
        <p:txBody>
          <a:bodyPr/>
          <a:lstStyle>
            <a:lvl1pPr>
              <a:defRPr/>
            </a:lvl1pPr>
          </a:lstStyle>
          <a:p>
            <a:fld id="{F340184B-42FD-BE46-8726-08A0BEEE0A30}" type="datetimeFigureOut">
              <a:rPr lang="en-US" altLang="en-US"/>
              <a:pPr/>
              <a:t>12/23/22</a:t>
            </a:fld>
            <a:endParaRPr lang="en-US" altLang="en-US"/>
          </a:p>
        </p:txBody>
      </p:sp>
      <p:sp>
        <p:nvSpPr>
          <p:cNvPr id="4" name="Footer Placeholder 4">
            <a:extLst>
              <a:ext uri="{FF2B5EF4-FFF2-40B4-BE49-F238E27FC236}">
                <a16:creationId xmlns:a16="http://schemas.microsoft.com/office/drawing/2014/main" id="{1349B33C-C265-A61F-DBC3-62360488D2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E579543-17B2-C33F-5E44-A8EFE189A661}"/>
              </a:ext>
            </a:extLst>
          </p:cNvPr>
          <p:cNvSpPr>
            <a:spLocks noGrp="1"/>
          </p:cNvSpPr>
          <p:nvPr>
            <p:ph type="sldNum" sz="quarter" idx="12"/>
          </p:nvPr>
        </p:nvSpPr>
        <p:spPr/>
        <p:txBody>
          <a:bodyPr/>
          <a:lstStyle>
            <a:lvl1pPr>
              <a:defRPr/>
            </a:lvl1pPr>
          </a:lstStyle>
          <a:p>
            <a:fld id="{1C01E8F6-F18F-8545-8820-89C7C5CFBE3F}" type="slidenum">
              <a:rPr lang="en-US" altLang="en-US"/>
              <a:pPr/>
              <a:t>‹#›</a:t>
            </a:fld>
            <a:endParaRPr lang="en-US" altLang="en-US"/>
          </a:p>
        </p:txBody>
      </p:sp>
    </p:spTree>
    <p:extLst>
      <p:ext uri="{BB962C8B-B14F-4D97-AF65-F5344CB8AC3E}">
        <p14:creationId xmlns:p14="http://schemas.microsoft.com/office/powerpoint/2010/main" val="410540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C7BF59-A0A3-0A2C-F90B-2F4008F63039}"/>
              </a:ext>
            </a:extLst>
          </p:cNvPr>
          <p:cNvSpPr>
            <a:spLocks noGrp="1"/>
          </p:cNvSpPr>
          <p:nvPr>
            <p:ph type="dt" sz="half" idx="10"/>
          </p:nvPr>
        </p:nvSpPr>
        <p:spPr/>
        <p:txBody>
          <a:bodyPr/>
          <a:lstStyle>
            <a:lvl1pPr>
              <a:defRPr/>
            </a:lvl1pPr>
          </a:lstStyle>
          <a:p>
            <a:fld id="{02E9F695-D20D-6142-B4A7-063D9BA71C87}" type="datetimeFigureOut">
              <a:rPr lang="en-US" altLang="en-US"/>
              <a:pPr/>
              <a:t>12/23/22</a:t>
            </a:fld>
            <a:endParaRPr lang="en-US" altLang="en-US"/>
          </a:p>
        </p:txBody>
      </p:sp>
      <p:sp>
        <p:nvSpPr>
          <p:cNvPr id="3" name="Footer Placeholder 4">
            <a:extLst>
              <a:ext uri="{FF2B5EF4-FFF2-40B4-BE49-F238E27FC236}">
                <a16:creationId xmlns:a16="http://schemas.microsoft.com/office/drawing/2014/main" id="{03C06234-5FD7-1AD4-41EC-B0F4A0F93F7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593D8D7-C683-AC74-630F-5F91A7EF741B}"/>
              </a:ext>
            </a:extLst>
          </p:cNvPr>
          <p:cNvSpPr>
            <a:spLocks noGrp="1"/>
          </p:cNvSpPr>
          <p:nvPr>
            <p:ph type="sldNum" sz="quarter" idx="12"/>
          </p:nvPr>
        </p:nvSpPr>
        <p:spPr/>
        <p:txBody>
          <a:bodyPr/>
          <a:lstStyle>
            <a:lvl1pPr>
              <a:defRPr/>
            </a:lvl1pPr>
          </a:lstStyle>
          <a:p>
            <a:fld id="{9E01C987-6DD2-3E4D-BEC6-D7B5DC8C50BF}" type="slidenum">
              <a:rPr lang="en-US" altLang="en-US"/>
              <a:pPr/>
              <a:t>‹#›</a:t>
            </a:fld>
            <a:endParaRPr lang="en-US" altLang="en-US"/>
          </a:p>
        </p:txBody>
      </p:sp>
    </p:spTree>
    <p:extLst>
      <p:ext uri="{BB962C8B-B14F-4D97-AF65-F5344CB8AC3E}">
        <p14:creationId xmlns:p14="http://schemas.microsoft.com/office/powerpoint/2010/main" val="278474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14D353-D680-B1BA-D75A-B42F447D77ED}"/>
              </a:ext>
            </a:extLst>
          </p:cNvPr>
          <p:cNvSpPr>
            <a:spLocks noGrp="1"/>
          </p:cNvSpPr>
          <p:nvPr>
            <p:ph type="dt" sz="half" idx="10"/>
          </p:nvPr>
        </p:nvSpPr>
        <p:spPr/>
        <p:txBody>
          <a:bodyPr/>
          <a:lstStyle>
            <a:lvl1pPr>
              <a:defRPr/>
            </a:lvl1pPr>
          </a:lstStyle>
          <a:p>
            <a:fld id="{DECB0F7F-A66F-A44F-8784-2342B279E34B}" type="datetimeFigureOut">
              <a:rPr lang="en-US" altLang="en-US"/>
              <a:pPr/>
              <a:t>12/23/22</a:t>
            </a:fld>
            <a:endParaRPr lang="en-US" altLang="en-US"/>
          </a:p>
        </p:txBody>
      </p:sp>
      <p:sp>
        <p:nvSpPr>
          <p:cNvPr id="6" name="Footer Placeholder 4">
            <a:extLst>
              <a:ext uri="{FF2B5EF4-FFF2-40B4-BE49-F238E27FC236}">
                <a16:creationId xmlns:a16="http://schemas.microsoft.com/office/drawing/2014/main" id="{FDE21BEF-A967-6E35-1099-6E3F035510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B6A855-2A79-D5B7-F496-8FDB33938D38}"/>
              </a:ext>
            </a:extLst>
          </p:cNvPr>
          <p:cNvSpPr>
            <a:spLocks noGrp="1"/>
          </p:cNvSpPr>
          <p:nvPr>
            <p:ph type="sldNum" sz="quarter" idx="12"/>
          </p:nvPr>
        </p:nvSpPr>
        <p:spPr/>
        <p:txBody>
          <a:bodyPr/>
          <a:lstStyle>
            <a:lvl1pPr>
              <a:defRPr/>
            </a:lvl1pPr>
          </a:lstStyle>
          <a:p>
            <a:fld id="{6207E3EF-782C-8845-8C22-D1BD867CE6AF}" type="slidenum">
              <a:rPr lang="en-US" altLang="en-US"/>
              <a:pPr/>
              <a:t>‹#›</a:t>
            </a:fld>
            <a:endParaRPr lang="en-US" altLang="en-US"/>
          </a:p>
        </p:txBody>
      </p:sp>
    </p:spTree>
    <p:extLst>
      <p:ext uri="{BB962C8B-B14F-4D97-AF65-F5344CB8AC3E}">
        <p14:creationId xmlns:p14="http://schemas.microsoft.com/office/powerpoint/2010/main" val="50282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21D0715-277D-E6CD-01FD-15C2E44D26CC}"/>
              </a:ext>
            </a:extLst>
          </p:cNvPr>
          <p:cNvSpPr>
            <a:spLocks noGrp="1"/>
          </p:cNvSpPr>
          <p:nvPr>
            <p:ph type="dt" sz="half" idx="10"/>
          </p:nvPr>
        </p:nvSpPr>
        <p:spPr/>
        <p:txBody>
          <a:bodyPr/>
          <a:lstStyle>
            <a:lvl1pPr>
              <a:defRPr/>
            </a:lvl1pPr>
          </a:lstStyle>
          <a:p>
            <a:fld id="{A0653A95-8954-8F41-B969-97894EFCCA87}" type="datetimeFigureOut">
              <a:rPr lang="en-US" altLang="en-US"/>
              <a:pPr/>
              <a:t>12/23/22</a:t>
            </a:fld>
            <a:endParaRPr lang="en-US" altLang="en-US"/>
          </a:p>
        </p:txBody>
      </p:sp>
      <p:sp>
        <p:nvSpPr>
          <p:cNvPr id="6" name="Footer Placeholder 4">
            <a:extLst>
              <a:ext uri="{FF2B5EF4-FFF2-40B4-BE49-F238E27FC236}">
                <a16:creationId xmlns:a16="http://schemas.microsoft.com/office/drawing/2014/main" id="{ACE241AE-3D14-37AC-0F40-196340DA83B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721F41-B2F7-E094-82FE-66B95A1C0697}"/>
              </a:ext>
            </a:extLst>
          </p:cNvPr>
          <p:cNvSpPr>
            <a:spLocks noGrp="1"/>
          </p:cNvSpPr>
          <p:nvPr>
            <p:ph type="sldNum" sz="quarter" idx="12"/>
          </p:nvPr>
        </p:nvSpPr>
        <p:spPr/>
        <p:txBody>
          <a:bodyPr/>
          <a:lstStyle>
            <a:lvl1pPr>
              <a:defRPr/>
            </a:lvl1pPr>
          </a:lstStyle>
          <a:p>
            <a:fld id="{9EA8C163-60AA-2D45-B5B9-72DB17E97CC1}" type="slidenum">
              <a:rPr lang="en-US" altLang="en-US"/>
              <a:pPr/>
              <a:t>‹#›</a:t>
            </a:fld>
            <a:endParaRPr lang="en-US" altLang="en-US"/>
          </a:p>
        </p:txBody>
      </p:sp>
    </p:spTree>
    <p:extLst>
      <p:ext uri="{BB962C8B-B14F-4D97-AF65-F5344CB8AC3E}">
        <p14:creationId xmlns:p14="http://schemas.microsoft.com/office/powerpoint/2010/main" val="133862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D133895-F74D-8258-8212-1C70B006D67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0DCE0FB-4163-75BD-41FF-AC09E930CC8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46FEEE-94EC-1798-6D14-92313A3AF548}"/>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1CE8A09D-C149-2A46-AC52-7529C38FDB87}" type="datetimeFigureOut">
              <a:rPr lang="en-US" altLang="en-US"/>
              <a:pPr/>
              <a:t>12/23/22</a:t>
            </a:fld>
            <a:endParaRPr lang="en-US" altLang="en-US"/>
          </a:p>
        </p:txBody>
      </p:sp>
      <p:sp>
        <p:nvSpPr>
          <p:cNvPr id="5" name="Footer Placeholder 4">
            <a:extLst>
              <a:ext uri="{FF2B5EF4-FFF2-40B4-BE49-F238E27FC236}">
                <a16:creationId xmlns:a16="http://schemas.microsoft.com/office/drawing/2014/main" id="{0B0BA713-8CBA-220C-A207-B5BE17B72A9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EDF4CAC-ACAA-0316-8AD5-12C258E38CE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A867DBB9-D446-AD41-9281-FC90BD814357}"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Baby Jesus">
            <a:extLst>
              <a:ext uri="{FF2B5EF4-FFF2-40B4-BE49-F238E27FC236}">
                <a16:creationId xmlns:a16="http://schemas.microsoft.com/office/drawing/2014/main" id="{BD822B3E-8EA7-90F1-C7A1-461DA351A3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1" r="-115"/>
          <a:stretch/>
        </p:blipFill>
        <p:spPr>
          <a:xfrm>
            <a:off x="-5444" y="0"/>
            <a:ext cx="12197444" cy="6858001"/>
          </a:xfrm>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BBB6-EE2A-4819-C5C0-23DC73BFEF2B}"/>
              </a:ext>
            </a:extLst>
          </p:cNvPr>
          <p:cNvSpPr>
            <a:spLocks noGrp="1"/>
          </p:cNvSpPr>
          <p:nvPr>
            <p:ph type="title"/>
          </p:nvPr>
        </p:nvSpPr>
        <p:spPr/>
        <p:txBody>
          <a:bodyPr/>
          <a:lstStyle/>
          <a:p>
            <a:r>
              <a:rPr lang="en-US" dirty="0"/>
              <a:t>Genesis 3:14-15</a:t>
            </a:r>
          </a:p>
        </p:txBody>
      </p:sp>
      <p:sp>
        <p:nvSpPr>
          <p:cNvPr id="3" name="Content Placeholder 2">
            <a:extLst>
              <a:ext uri="{FF2B5EF4-FFF2-40B4-BE49-F238E27FC236}">
                <a16:creationId xmlns:a16="http://schemas.microsoft.com/office/drawing/2014/main" id="{B7C2A31F-9E22-0221-38F7-33191C5F06AA}"/>
              </a:ext>
            </a:extLst>
          </p:cNvPr>
          <p:cNvSpPr>
            <a:spLocks noGrp="1"/>
          </p:cNvSpPr>
          <p:nvPr>
            <p:ph idx="1"/>
          </p:nvPr>
        </p:nvSpPr>
        <p:spPr/>
        <p:txBody>
          <a:bodyPr/>
          <a:lstStyle/>
          <a:p>
            <a:pPr marL="0" indent="0" algn="ctr">
              <a:buNone/>
            </a:pPr>
            <a:r>
              <a:rPr lang="en-US" sz="4000" dirty="0"/>
              <a:t>And I will put enmity Between you and the woman, </a:t>
            </a:r>
          </a:p>
          <a:p>
            <a:pPr marL="0" indent="0" algn="ctr">
              <a:buNone/>
            </a:pPr>
            <a:r>
              <a:rPr lang="en-US" sz="4000" dirty="0"/>
              <a:t>And between your seed and her Seed; </a:t>
            </a:r>
          </a:p>
          <a:p>
            <a:pPr marL="0" indent="0" algn="ctr">
              <a:buNone/>
            </a:pPr>
            <a:r>
              <a:rPr lang="en-US" sz="4000" b="1" dirty="0"/>
              <a:t>He shall bruise your head, </a:t>
            </a:r>
          </a:p>
          <a:p>
            <a:pPr marL="0" indent="0" algn="ctr">
              <a:buNone/>
            </a:pPr>
            <a:r>
              <a:rPr lang="en-US" sz="4000" b="1" dirty="0"/>
              <a:t>And you shall bruise His heel.”</a:t>
            </a:r>
          </a:p>
        </p:txBody>
      </p:sp>
    </p:spTree>
    <p:extLst>
      <p:ext uri="{BB962C8B-B14F-4D97-AF65-F5344CB8AC3E}">
        <p14:creationId xmlns:p14="http://schemas.microsoft.com/office/powerpoint/2010/main" val="1086743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BBB6-EE2A-4819-C5C0-23DC73BFEF2B}"/>
              </a:ext>
            </a:extLst>
          </p:cNvPr>
          <p:cNvSpPr>
            <a:spLocks noGrp="1"/>
          </p:cNvSpPr>
          <p:nvPr>
            <p:ph type="title"/>
          </p:nvPr>
        </p:nvSpPr>
        <p:spPr/>
        <p:txBody>
          <a:bodyPr/>
          <a:lstStyle/>
          <a:p>
            <a:r>
              <a:rPr lang="en-US" dirty="0"/>
              <a:t>Genesis 3:17-19</a:t>
            </a:r>
          </a:p>
        </p:txBody>
      </p:sp>
      <p:sp>
        <p:nvSpPr>
          <p:cNvPr id="3" name="Content Placeholder 2">
            <a:extLst>
              <a:ext uri="{FF2B5EF4-FFF2-40B4-BE49-F238E27FC236}">
                <a16:creationId xmlns:a16="http://schemas.microsoft.com/office/drawing/2014/main" id="{B7C2A31F-9E22-0221-38F7-33191C5F06AA}"/>
              </a:ext>
            </a:extLst>
          </p:cNvPr>
          <p:cNvSpPr>
            <a:spLocks noGrp="1"/>
          </p:cNvSpPr>
          <p:nvPr>
            <p:ph idx="1"/>
          </p:nvPr>
        </p:nvSpPr>
        <p:spPr/>
        <p:txBody>
          <a:bodyPr/>
          <a:lstStyle/>
          <a:p>
            <a:pPr marL="0" indent="0" algn="ctr">
              <a:buNone/>
            </a:pPr>
            <a:r>
              <a:rPr lang="en-US" sz="4000" dirty="0"/>
              <a:t>Then to Adam He said, </a:t>
            </a:r>
          </a:p>
          <a:p>
            <a:pPr marL="0" indent="0" algn="ctr">
              <a:buNone/>
            </a:pPr>
            <a:r>
              <a:rPr lang="en-US" sz="4000" dirty="0"/>
              <a:t>“Because you have heeded the voice of your wife, and have eaten from the tree of which I commanded you, saying, ‘You shall not eat of it’:</a:t>
            </a:r>
          </a:p>
          <a:p>
            <a:pPr marL="0" indent="0" algn="ctr">
              <a:buNone/>
            </a:pPr>
            <a:r>
              <a:rPr lang="en-US" sz="4000" dirty="0"/>
              <a:t>“Cursed is the ground for your sake; </a:t>
            </a:r>
          </a:p>
          <a:p>
            <a:pPr marL="0" indent="0" algn="ctr">
              <a:buNone/>
            </a:pPr>
            <a:r>
              <a:rPr lang="en-US" sz="4000" dirty="0"/>
              <a:t>In toil you shall eat of it All the days of your life.</a:t>
            </a:r>
          </a:p>
        </p:txBody>
      </p:sp>
    </p:spTree>
    <p:extLst>
      <p:ext uri="{BB962C8B-B14F-4D97-AF65-F5344CB8AC3E}">
        <p14:creationId xmlns:p14="http://schemas.microsoft.com/office/powerpoint/2010/main" val="243837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BBB6-EE2A-4819-C5C0-23DC73BFEF2B}"/>
              </a:ext>
            </a:extLst>
          </p:cNvPr>
          <p:cNvSpPr>
            <a:spLocks noGrp="1"/>
          </p:cNvSpPr>
          <p:nvPr>
            <p:ph type="title"/>
          </p:nvPr>
        </p:nvSpPr>
        <p:spPr/>
        <p:txBody>
          <a:bodyPr/>
          <a:lstStyle/>
          <a:p>
            <a:r>
              <a:rPr lang="en-US" dirty="0"/>
              <a:t>Genesis 3:17-19</a:t>
            </a:r>
          </a:p>
        </p:txBody>
      </p:sp>
      <p:sp>
        <p:nvSpPr>
          <p:cNvPr id="3" name="Content Placeholder 2">
            <a:extLst>
              <a:ext uri="{FF2B5EF4-FFF2-40B4-BE49-F238E27FC236}">
                <a16:creationId xmlns:a16="http://schemas.microsoft.com/office/drawing/2014/main" id="{B7C2A31F-9E22-0221-38F7-33191C5F06AA}"/>
              </a:ext>
            </a:extLst>
          </p:cNvPr>
          <p:cNvSpPr>
            <a:spLocks noGrp="1"/>
          </p:cNvSpPr>
          <p:nvPr>
            <p:ph idx="1"/>
          </p:nvPr>
        </p:nvSpPr>
        <p:spPr/>
        <p:txBody>
          <a:bodyPr/>
          <a:lstStyle/>
          <a:p>
            <a:pPr marL="0" indent="0" algn="ctr">
              <a:buNone/>
            </a:pPr>
            <a:r>
              <a:rPr lang="en-US" sz="4000" dirty="0"/>
              <a:t>Both thorns and thistles it shall bring forth for you, and you shall eat the herb of the field.</a:t>
            </a:r>
          </a:p>
          <a:p>
            <a:pPr marL="0" indent="0" algn="ctr">
              <a:buNone/>
            </a:pPr>
            <a:r>
              <a:rPr lang="en-US" sz="4000" dirty="0"/>
              <a:t>In the sweat of your face you shall eat bread till you return to the ground, for out of it you were taken; for dust you are, and to dust you shall return.”</a:t>
            </a:r>
          </a:p>
        </p:txBody>
      </p:sp>
    </p:spTree>
    <p:extLst>
      <p:ext uri="{BB962C8B-B14F-4D97-AF65-F5344CB8AC3E}">
        <p14:creationId xmlns:p14="http://schemas.microsoft.com/office/powerpoint/2010/main" val="3022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EB269"/>
        </a:solidFill>
        <a:effectLst/>
      </p:bgPr>
    </p:bg>
    <p:spTree>
      <p:nvGrpSpPr>
        <p:cNvPr id="1" name=""/>
        <p:cNvGrpSpPr/>
        <p:nvPr/>
      </p:nvGrpSpPr>
      <p:grpSpPr>
        <a:xfrm>
          <a:off x="0" y="0"/>
          <a:ext cx="0" cy="0"/>
          <a:chOff x="0" y="0"/>
          <a:chExt cx="0" cy="0"/>
        </a:xfrm>
      </p:grpSpPr>
      <p:pic>
        <p:nvPicPr>
          <p:cNvPr id="17409" name="Picture 1" descr="The Grand Council.jpg">
            <a:extLst>
              <a:ext uri="{FF2B5EF4-FFF2-40B4-BE49-F238E27FC236}">
                <a16:creationId xmlns:a16="http://schemas.microsoft.com/office/drawing/2014/main" id="{640A950C-0D46-7ADA-CA3E-C2963333903D}"/>
              </a:ext>
            </a:extLst>
          </p:cNvPr>
          <p:cNvPicPr>
            <a:picLocks noChangeAspect="1"/>
          </p:cNvPicPr>
          <p:nvPr/>
        </p:nvPicPr>
        <p:blipFill rotWithShape="1">
          <a:blip r:embed="rId2">
            <a:extLst>
              <a:ext uri="{28A0092B-C50C-407E-A947-70E740481C1C}">
                <a14:useLocalDpi xmlns:a14="http://schemas.microsoft.com/office/drawing/2010/main" val="0"/>
              </a:ext>
            </a:extLst>
          </a:blip>
          <a:srcRect t="10425" b="28385"/>
          <a:stretch/>
        </p:blipFill>
        <p:spPr bwMode="auto">
          <a:xfrm>
            <a:off x="1524000" y="-1"/>
            <a:ext cx="9144000" cy="685800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110E"/>
        </a:solidFill>
        <a:effectLst/>
      </p:bgPr>
    </p:bg>
    <p:spTree>
      <p:nvGrpSpPr>
        <p:cNvPr id="1" name=""/>
        <p:cNvGrpSpPr/>
        <p:nvPr/>
      </p:nvGrpSpPr>
      <p:grpSpPr>
        <a:xfrm>
          <a:off x="0" y="0"/>
          <a:ext cx="0" cy="0"/>
          <a:chOff x="0" y="0"/>
          <a:chExt cx="0" cy="0"/>
        </a:xfrm>
      </p:grpSpPr>
      <p:pic>
        <p:nvPicPr>
          <p:cNvPr id="18433" name="Picture 5" descr="Father forgive them.jpg">
            <a:extLst>
              <a:ext uri="{FF2B5EF4-FFF2-40B4-BE49-F238E27FC236}">
                <a16:creationId xmlns:a16="http://schemas.microsoft.com/office/drawing/2014/main" id="{B5BF5277-18F6-005E-37E2-00E89FE7A5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8120F"/>
        </a:solidFill>
        <a:effectLst/>
      </p:bgPr>
    </p:bg>
    <p:spTree>
      <p:nvGrpSpPr>
        <p:cNvPr id="1" name=""/>
        <p:cNvGrpSpPr/>
        <p:nvPr/>
      </p:nvGrpSpPr>
      <p:grpSpPr>
        <a:xfrm>
          <a:off x="0" y="0"/>
          <a:ext cx="0" cy="0"/>
          <a:chOff x="0" y="0"/>
          <a:chExt cx="0" cy="0"/>
        </a:xfrm>
      </p:grpSpPr>
      <p:pic>
        <p:nvPicPr>
          <p:cNvPr id="19457" name="Picture 4" descr="Reunion.jpg">
            <a:extLst>
              <a:ext uri="{FF2B5EF4-FFF2-40B4-BE49-F238E27FC236}">
                <a16:creationId xmlns:a16="http://schemas.microsoft.com/office/drawing/2014/main" id="{03CF805C-1CE9-1338-CBBB-7FB15F9FA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BBB6-EE2A-4819-C5C0-23DC73BFEF2B}"/>
              </a:ext>
            </a:extLst>
          </p:cNvPr>
          <p:cNvSpPr>
            <a:spLocks noGrp="1"/>
          </p:cNvSpPr>
          <p:nvPr>
            <p:ph type="title"/>
          </p:nvPr>
        </p:nvSpPr>
        <p:spPr/>
        <p:txBody>
          <a:bodyPr/>
          <a:lstStyle/>
          <a:p>
            <a:r>
              <a:rPr lang="en-US" dirty="0"/>
              <a:t>John 3:16-17</a:t>
            </a:r>
          </a:p>
        </p:txBody>
      </p:sp>
      <p:sp>
        <p:nvSpPr>
          <p:cNvPr id="3" name="Content Placeholder 2">
            <a:extLst>
              <a:ext uri="{FF2B5EF4-FFF2-40B4-BE49-F238E27FC236}">
                <a16:creationId xmlns:a16="http://schemas.microsoft.com/office/drawing/2014/main" id="{B7C2A31F-9E22-0221-38F7-33191C5F06AA}"/>
              </a:ext>
            </a:extLst>
          </p:cNvPr>
          <p:cNvSpPr>
            <a:spLocks noGrp="1"/>
          </p:cNvSpPr>
          <p:nvPr>
            <p:ph idx="1"/>
          </p:nvPr>
        </p:nvSpPr>
        <p:spPr/>
        <p:txBody>
          <a:bodyPr/>
          <a:lstStyle/>
          <a:p>
            <a:pPr marL="0" indent="0" algn="ctr">
              <a:buNone/>
            </a:pPr>
            <a:r>
              <a:rPr lang="en-US" sz="4000" dirty="0"/>
              <a:t>For God so loved the world that He gave His only begotten Son, that whoever believes in Him should not perish but have everlasting life. </a:t>
            </a:r>
          </a:p>
          <a:p>
            <a:pPr marL="0" indent="0" algn="ctr">
              <a:buNone/>
            </a:pPr>
            <a:r>
              <a:rPr lang="en-US" sz="4000" dirty="0"/>
              <a:t>For God did not send His Son into the world to condemn the world, but that the world through Him might be saved.</a:t>
            </a:r>
          </a:p>
        </p:txBody>
      </p:sp>
    </p:spTree>
    <p:extLst>
      <p:ext uri="{BB962C8B-B14F-4D97-AF65-F5344CB8AC3E}">
        <p14:creationId xmlns:p14="http://schemas.microsoft.com/office/powerpoint/2010/main" val="2412168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110E"/>
        </a:solidFill>
        <a:effectLst/>
      </p:bgPr>
    </p:bg>
    <p:spTree>
      <p:nvGrpSpPr>
        <p:cNvPr id="1" name=""/>
        <p:cNvGrpSpPr/>
        <p:nvPr/>
      </p:nvGrpSpPr>
      <p:grpSpPr>
        <a:xfrm>
          <a:off x="0" y="0"/>
          <a:ext cx="0" cy="0"/>
          <a:chOff x="0" y="0"/>
          <a:chExt cx="0" cy="0"/>
        </a:xfrm>
      </p:grpSpPr>
      <p:pic>
        <p:nvPicPr>
          <p:cNvPr id="16385" name="Picture 4" descr="Background 3.jpg">
            <a:extLst>
              <a:ext uri="{FF2B5EF4-FFF2-40B4-BE49-F238E27FC236}">
                <a16:creationId xmlns:a16="http://schemas.microsoft.com/office/drawing/2014/main" id="{71065FC5-CC11-1B02-4D3D-1FB9E88C87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11572.jpg">
            <a:extLst>
              <a:ext uri="{FF2B5EF4-FFF2-40B4-BE49-F238E27FC236}">
                <a16:creationId xmlns:a16="http://schemas.microsoft.com/office/drawing/2014/main" id="{4925DED8-F797-4A1A-05BE-3F09B69FB9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B4CB4A4-3053-3A06-443B-1D631B43DA8A}"/>
              </a:ext>
            </a:extLst>
          </p:cNvPr>
          <p:cNvSpPr/>
          <p:nvPr/>
        </p:nvSpPr>
        <p:spPr>
          <a:xfrm>
            <a:off x="796915" y="926722"/>
            <a:ext cx="5882039" cy="1754326"/>
          </a:xfrm>
          <a:prstGeom prst="rect">
            <a:avLst/>
          </a:prstGeom>
          <a:noFill/>
        </p:spPr>
        <p:txBody>
          <a:bodyPr wrap="square">
            <a:spAutoFit/>
          </a:bodyPr>
          <a:lstStyle/>
          <a:p>
            <a:pPr algn="ctr">
              <a:defRPr/>
            </a:pPr>
            <a:r>
              <a:rPr lang="en-US" sz="5400" b="1" dirty="0">
                <a:ln w="12700">
                  <a:solidFill>
                    <a:schemeClr val="tx2">
                      <a:satMod val="155000"/>
                    </a:schemeClr>
                  </a:solidFill>
                  <a:prstDash val="solid"/>
                </a:ln>
                <a:effectLst>
                  <a:glow rad="127000">
                    <a:schemeClr val="tx2">
                      <a:alpha val="25000"/>
                    </a:schemeClr>
                  </a:glow>
                  <a:outerShdw blurRad="63500" dist="50800" dir="1800000" algn="tl" rotWithShape="0">
                    <a:srgbClr val="000000"/>
                  </a:outerShdw>
                </a:effectLst>
                <a:latin typeface="Calibri" charset="0"/>
                <a:ea typeface="ＭＳ Ｐゴシック" charset="0"/>
                <a:cs typeface="ＭＳ Ｐゴシック" charset="0"/>
              </a:rPr>
              <a:t>Silent Night, </a:t>
            </a:r>
          </a:p>
          <a:p>
            <a:pPr algn="ctr">
              <a:defRPr/>
            </a:pPr>
            <a:r>
              <a:rPr lang="en-US" sz="5400" b="1" dirty="0">
                <a:ln w="12700">
                  <a:solidFill>
                    <a:schemeClr val="tx2">
                      <a:satMod val="155000"/>
                    </a:schemeClr>
                  </a:solidFill>
                  <a:prstDash val="solid"/>
                </a:ln>
                <a:effectLst>
                  <a:glow rad="127000">
                    <a:schemeClr val="tx2">
                      <a:alpha val="25000"/>
                    </a:schemeClr>
                  </a:glow>
                  <a:outerShdw blurRad="63500" dist="50800" dir="1800000" algn="tl" rotWithShape="0">
                    <a:srgbClr val="000000"/>
                  </a:outerShdw>
                </a:effectLst>
                <a:latin typeface="Calibri" charset="0"/>
                <a:ea typeface="ＭＳ Ｐゴシック" charset="0"/>
                <a:cs typeface="ＭＳ Ｐゴシック" charset="0"/>
              </a:rPr>
              <a:t>Holy Night</a:t>
            </a:r>
          </a:p>
        </p:txBody>
      </p:sp>
      <p:pic>
        <p:nvPicPr>
          <p:cNvPr id="2" name="05 O Holy Night.m4a">
            <a:hlinkClick r:id="" action="ppaction://media"/>
            <a:extLst>
              <a:ext uri="{FF2B5EF4-FFF2-40B4-BE49-F238E27FC236}">
                <a16:creationId xmlns:a16="http://schemas.microsoft.com/office/drawing/2014/main" id="{E7C78E17-E0E8-A4D9-4DF0-A3D0A2B2D7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1075578"/>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cole-angel-shepherds.jpg">
            <a:extLst>
              <a:ext uri="{FF2B5EF4-FFF2-40B4-BE49-F238E27FC236}">
                <a16:creationId xmlns:a16="http://schemas.microsoft.com/office/drawing/2014/main" id="{7105A1BF-3133-B3C1-4C7C-E792757041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88" y="0"/>
            <a:ext cx="1226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Baby Jesus">
            <a:extLst>
              <a:ext uri="{FF2B5EF4-FFF2-40B4-BE49-F238E27FC236}">
                <a16:creationId xmlns:a16="http://schemas.microsoft.com/office/drawing/2014/main" id="{BD822B3E-8EA7-90F1-C7A1-461DA351A3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1" r="-115"/>
          <a:stretch/>
        </p:blipFill>
        <p:spPr>
          <a:xfrm>
            <a:off x="-5444" y="0"/>
            <a:ext cx="12197444" cy="6858001"/>
          </a:xfrm>
        </p:spPr>
      </p:pic>
      <p:sp>
        <p:nvSpPr>
          <p:cNvPr id="13313" name="Title 3">
            <a:extLst>
              <a:ext uri="{FF2B5EF4-FFF2-40B4-BE49-F238E27FC236}">
                <a16:creationId xmlns:a16="http://schemas.microsoft.com/office/drawing/2014/main" id="{A4BAEFC0-3975-44B7-AB73-DE42880A796C}"/>
              </a:ext>
            </a:extLst>
          </p:cNvPr>
          <p:cNvSpPr>
            <a:spLocks noGrp="1"/>
          </p:cNvSpPr>
          <p:nvPr>
            <p:ph type="title"/>
          </p:nvPr>
        </p:nvSpPr>
        <p:spPr>
          <a:xfrm>
            <a:off x="0" y="5715000"/>
            <a:ext cx="12192000" cy="1143000"/>
          </a:xfrm>
          <a:solidFill>
            <a:schemeClr val="tx1">
              <a:lumMod val="75000"/>
              <a:alpha val="50000"/>
            </a:schemeClr>
          </a:solidFill>
        </p:spPr>
        <p:txBody>
          <a:bodyPr/>
          <a:lstStyle/>
          <a:p>
            <a:pPr eaLnBrk="1" hangingPunct="1"/>
            <a:r>
              <a:rPr lang="en-US" altLang="en-US" sz="6000" b="1" dirty="0">
                <a:ln w="38100">
                  <a:solidFill>
                    <a:schemeClr val="bg1"/>
                  </a:solidFill>
                </a:ln>
                <a:ea typeface="ＭＳ Ｐゴシック" panose="020B0600070205080204" pitchFamily="34" charset="-128"/>
              </a:rPr>
              <a:t>JESUS, Lord At Thy Birth</a:t>
            </a:r>
          </a:p>
        </p:txBody>
      </p:sp>
    </p:spTree>
    <p:extLst>
      <p:ext uri="{BB962C8B-B14F-4D97-AF65-F5344CB8AC3E}">
        <p14:creationId xmlns:p14="http://schemas.microsoft.com/office/powerpoint/2010/main" val="3684174623"/>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Luke 2:11-14</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For there is born to you this day in the city of David a Savior, who is Christ the Lord. </a:t>
            </a:r>
          </a:p>
          <a:p>
            <a:pPr marL="0" indent="0" algn="ctr">
              <a:buNone/>
            </a:pPr>
            <a:r>
              <a:rPr lang="en-US" sz="4000" dirty="0"/>
              <a:t>And this will be the sign to you: </a:t>
            </a:r>
          </a:p>
          <a:p>
            <a:pPr marL="0" indent="0" algn="ctr">
              <a:buNone/>
            </a:pPr>
            <a:r>
              <a:rPr lang="en-US" sz="4000" dirty="0"/>
              <a:t>You will find a Babe wrapped in swaddling cloths, lying in a manger.”</a:t>
            </a:r>
          </a:p>
        </p:txBody>
      </p:sp>
    </p:spTree>
    <p:extLst>
      <p:ext uri="{BB962C8B-B14F-4D97-AF65-F5344CB8AC3E}">
        <p14:creationId xmlns:p14="http://schemas.microsoft.com/office/powerpoint/2010/main" val="291172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Luke 2:11-14</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And suddenly there was with the angel a multitude of the heavenly host praising God and saying: </a:t>
            </a:r>
          </a:p>
          <a:p>
            <a:pPr marL="0" indent="0" algn="ctr">
              <a:buNone/>
            </a:pPr>
            <a:r>
              <a:rPr lang="en-US" sz="4800" b="1" dirty="0"/>
              <a:t>“Glory to God in the highest, </a:t>
            </a:r>
          </a:p>
          <a:p>
            <a:pPr marL="0" indent="0" algn="ctr">
              <a:buNone/>
            </a:pPr>
            <a:r>
              <a:rPr lang="en-US" sz="4800" b="1" dirty="0"/>
              <a:t>And on earth peace, goodwill toward men!”</a:t>
            </a:r>
          </a:p>
        </p:txBody>
      </p:sp>
    </p:spTree>
    <p:extLst>
      <p:ext uri="{BB962C8B-B14F-4D97-AF65-F5344CB8AC3E}">
        <p14:creationId xmlns:p14="http://schemas.microsoft.com/office/powerpoint/2010/main" val="2411349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pharisees.jpg">
            <a:extLst>
              <a:ext uri="{FF2B5EF4-FFF2-40B4-BE49-F238E27FC236}">
                <a16:creationId xmlns:a16="http://schemas.microsoft.com/office/drawing/2014/main" id="{BB6ED5B6-836B-2067-A28E-1B2AFA719641}"/>
              </a:ext>
            </a:extLst>
          </p:cNvPr>
          <p:cNvPicPr>
            <a:picLocks noChangeAspect="1"/>
          </p:cNvPicPr>
          <p:nvPr/>
        </p:nvPicPr>
        <p:blipFill rotWithShape="1">
          <a:blip r:embed="rId2">
            <a:extLst>
              <a:ext uri="{28A0092B-C50C-407E-A947-70E740481C1C}">
                <a14:useLocalDpi xmlns:a14="http://schemas.microsoft.com/office/drawing/2010/main" val="0"/>
              </a:ext>
            </a:extLst>
          </a:blip>
          <a:srcRect l="4307" t="5806" r="3399" b="11597"/>
          <a:stretch/>
        </p:blipFill>
        <p:spPr bwMode="auto">
          <a:xfrm>
            <a:off x="0" y="0"/>
            <a:ext cx="12192000" cy="685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Matthew 2:1-3</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Now after Jesus was born in Bethlehem of Judea in the days of Herod the king, behold, wise men from the East came to Jerusalem, saying, </a:t>
            </a:r>
          </a:p>
          <a:p>
            <a:pPr marL="0" indent="0" algn="ctr">
              <a:buNone/>
            </a:pPr>
            <a:r>
              <a:rPr lang="en-US" sz="4000" dirty="0"/>
              <a:t>“Where is He who has been born King of the Jews? For we have seen His star in the East and have come to worship Him.”</a:t>
            </a:r>
          </a:p>
        </p:txBody>
      </p:sp>
    </p:spTree>
    <p:extLst>
      <p:ext uri="{BB962C8B-B14F-4D97-AF65-F5344CB8AC3E}">
        <p14:creationId xmlns:p14="http://schemas.microsoft.com/office/powerpoint/2010/main" val="2370542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Matthew 2:1-3</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When Herod the king heard this, </a:t>
            </a:r>
          </a:p>
          <a:p>
            <a:pPr marL="0" indent="0" algn="ctr">
              <a:buNone/>
            </a:pPr>
            <a:r>
              <a:rPr lang="en-US" sz="4000" dirty="0"/>
              <a:t>he was troubled, </a:t>
            </a:r>
            <a:r>
              <a:rPr lang="en-US" sz="4000" u="sng" dirty="0"/>
              <a:t>and all Jerusalem with him</a:t>
            </a:r>
            <a:r>
              <a:rPr lang="en-US" sz="4000" dirty="0"/>
              <a:t>. </a:t>
            </a:r>
          </a:p>
        </p:txBody>
      </p:sp>
    </p:spTree>
    <p:extLst>
      <p:ext uri="{BB962C8B-B14F-4D97-AF65-F5344CB8AC3E}">
        <p14:creationId xmlns:p14="http://schemas.microsoft.com/office/powerpoint/2010/main" val="1393061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nativitystorythe_photos_1.jpg">
            <a:extLst>
              <a:ext uri="{FF2B5EF4-FFF2-40B4-BE49-F238E27FC236}">
                <a16:creationId xmlns:a16="http://schemas.microsoft.com/office/drawing/2014/main" id="{E0DBDF5D-FC2D-BB1F-FF34-208712F6D8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805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866d1-nativitystorygathering.jpg">
            <a:extLst>
              <a:ext uri="{FF2B5EF4-FFF2-40B4-BE49-F238E27FC236}">
                <a16:creationId xmlns:a16="http://schemas.microsoft.com/office/drawing/2014/main" id="{C7DEBCC9-1BD0-54E4-1567-4651271ABBB7}"/>
              </a:ext>
            </a:extLst>
          </p:cNvPr>
          <p:cNvPicPr>
            <a:picLocks noChangeAspect="1"/>
          </p:cNvPicPr>
          <p:nvPr/>
        </p:nvPicPr>
        <p:blipFill rotWithShape="1">
          <a:blip r:embed="rId2">
            <a:extLst>
              <a:ext uri="{28A0092B-C50C-407E-A947-70E740481C1C}">
                <a14:useLocalDpi xmlns:a14="http://schemas.microsoft.com/office/drawing/2010/main" val="0"/>
              </a:ext>
            </a:extLst>
          </a:blip>
          <a:srcRect t="3919" b="9381"/>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Matthew 1:22-23</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So all this was done that it might be fulfilled which was spoken by the Lord through the prophet, saying: </a:t>
            </a:r>
          </a:p>
          <a:p>
            <a:pPr marL="0" indent="0" algn="ctr">
              <a:buNone/>
            </a:pPr>
            <a:r>
              <a:rPr lang="en-US" sz="4000" dirty="0"/>
              <a:t>“Behold, the virgin shall be with child, and bear a Son, and they shall call His name </a:t>
            </a:r>
            <a:r>
              <a:rPr lang="en-US" sz="4000" b="1" dirty="0"/>
              <a:t>Immanuel</a:t>
            </a:r>
            <a:r>
              <a:rPr lang="en-US" sz="4000" dirty="0"/>
              <a:t>,” </a:t>
            </a:r>
          </a:p>
          <a:p>
            <a:pPr marL="0" indent="0" algn="ctr">
              <a:buNone/>
            </a:pPr>
            <a:r>
              <a:rPr lang="en-US" sz="4000" dirty="0"/>
              <a:t>which is translated, “God with us.”</a:t>
            </a:r>
          </a:p>
        </p:txBody>
      </p:sp>
    </p:spTree>
    <p:extLst>
      <p:ext uri="{BB962C8B-B14F-4D97-AF65-F5344CB8AC3E}">
        <p14:creationId xmlns:p14="http://schemas.microsoft.com/office/powerpoint/2010/main" val="350098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maxresdefault.jpg">
            <a:extLst>
              <a:ext uri="{FF2B5EF4-FFF2-40B4-BE49-F238E27FC236}">
                <a16:creationId xmlns:a16="http://schemas.microsoft.com/office/drawing/2014/main" id="{F73F5862-EB98-575D-D91C-F0723E2ACA8E}"/>
              </a:ext>
            </a:extLst>
          </p:cNvPr>
          <p:cNvPicPr>
            <a:picLocks noChangeAspect="1"/>
          </p:cNvPicPr>
          <p:nvPr/>
        </p:nvPicPr>
        <p:blipFill rotWithShape="1">
          <a:blip r:embed="rId4">
            <a:extLst>
              <a:ext uri="{28A0092B-C50C-407E-A947-70E740481C1C}">
                <a14:useLocalDpi xmlns:a14="http://schemas.microsoft.com/office/drawing/2010/main" val="0"/>
              </a:ext>
            </a:extLst>
          </a:blip>
          <a:srcRect t="12798" b="12601"/>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4 O Come, O Come Emmanuel.m4a">
            <a:hlinkClick r:id="" action="ppaction://media"/>
            <a:extLst>
              <a:ext uri="{FF2B5EF4-FFF2-40B4-BE49-F238E27FC236}">
                <a16:creationId xmlns:a16="http://schemas.microsoft.com/office/drawing/2014/main" id="{DC799714-044E-7FEE-DB58-868F7640C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6233" y="2225158"/>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Second Coming.jpg">
            <a:extLst>
              <a:ext uri="{FF2B5EF4-FFF2-40B4-BE49-F238E27FC236}">
                <a16:creationId xmlns:a16="http://schemas.microsoft.com/office/drawing/2014/main" id="{A481020D-C32B-8CFE-9983-4A3CE169D7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041F"/>
        </a:solidFill>
        <a:effectLst/>
      </p:bgPr>
    </p:bg>
    <p:spTree>
      <p:nvGrpSpPr>
        <p:cNvPr id="1" name=""/>
        <p:cNvGrpSpPr/>
        <p:nvPr/>
      </p:nvGrpSpPr>
      <p:grpSpPr>
        <a:xfrm>
          <a:off x="0" y="0"/>
          <a:ext cx="0" cy="0"/>
          <a:chOff x="0" y="0"/>
          <a:chExt cx="0" cy="0"/>
        </a:xfrm>
      </p:grpSpPr>
      <p:pic>
        <p:nvPicPr>
          <p:cNvPr id="15361" name="Picture 3" descr="He watches over us - North America.jpg">
            <a:extLst>
              <a:ext uri="{FF2B5EF4-FFF2-40B4-BE49-F238E27FC236}">
                <a16:creationId xmlns:a16="http://schemas.microsoft.com/office/drawing/2014/main" id="{4B335E70-B78F-6B5A-F5CB-8E6779F2D1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38" y="0"/>
            <a:ext cx="10041924" cy="68580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Acts 1:11</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“Men of Galilee, why do you stand gazing up into heaven? This same Jesus, who was taken up from you into heaven, will so come in like manner as you saw Him go into heaven.”</a:t>
            </a:r>
          </a:p>
        </p:txBody>
      </p:sp>
    </p:spTree>
    <p:extLst>
      <p:ext uri="{BB962C8B-B14F-4D97-AF65-F5344CB8AC3E}">
        <p14:creationId xmlns:p14="http://schemas.microsoft.com/office/powerpoint/2010/main" val="389249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city-heaven-new-jerusalem-heaven-duplantis.jpg">
            <a:extLst>
              <a:ext uri="{FF2B5EF4-FFF2-40B4-BE49-F238E27FC236}">
                <a16:creationId xmlns:a16="http://schemas.microsoft.com/office/drawing/2014/main" id="{6AE0A88E-71CF-9EC7-9026-1B27A6FAC2AF}"/>
              </a:ext>
            </a:extLst>
          </p:cNvPr>
          <p:cNvPicPr>
            <a:picLocks noChangeAspect="1"/>
          </p:cNvPicPr>
          <p:nvPr/>
        </p:nvPicPr>
        <p:blipFill rotWithShape="1">
          <a:blip r:embed="rId2">
            <a:extLst>
              <a:ext uri="{28A0092B-C50C-407E-A947-70E740481C1C}">
                <a14:useLocalDpi xmlns:a14="http://schemas.microsoft.com/office/drawing/2010/main" val="0"/>
              </a:ext>
            </a:extLst>
          </a:blip>
          <a:srcRect t="8952" b="8614"/>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C336"/>
        </a:solidFill>
        <a:effectLst/>
      </p:bgPr>
    </p:bg>
    <p:spTree>
      <p:nvGrpSpPr>
        <p:cNvPr id="1" name=""/>
        <p:cNvGrpSpPr/>
        <p:nvPr/>
      </p:nvGrpSpPr>
      <p:grpSpPr>
        <a:xfrm>
          <a:off x="0" y="0"/>
          <a:ext cx="0" cy="0"/>
          <a:chOff x="0" y="0"/>
          <a:chExt cx="0" cy="0"/>
        </a:xfrm>
      </p:grpSpPr>
      <p:pic>
        <p:nvPicPr>
          <p:cNvPr id="27649" name="Picture 1" descr="jesus-crowns-us-in-heaven.jpg">
            <a:extLst>
              <a:ext uri="{FF2B5EF4-FFF2-40B4-BE49-F238E27FC236}">
                <a16:creationId xmlns:a16="http://schemas.microsoft.com/office/drawing/2014/main" id="{4BCC8955-0433-F14F-BFC4-EAEC6F95C7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3826" y="0"/>
            <a:ext cx="9802813" cy="68580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John 14:1-3</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“Let not your heart be troubled; you believe in God, believe also in Me. In My Father’s house are many mansions; if it were not so, I would have told you. I go to prepare a place for you. And if I go and prepare a place for you, I will come again and receive you to Myself; that where I am, there you may be also. </a:t>
            </a:r>
          </a:p>
        </p:txBody>
      </p:sp>
    </p:spTree>
    <p:extLst>
      <p:ext uri="{BB962C8B-B14F-4D97-AF65-F5344CB8AC3E}">
        <p14:creationId xmlns:p14="http://schemas.microsoft.com/office/powerpoint/2010/main" val="3708157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D4E46"/>
        </a:solidFill>
        <a:effectLst/>
      </p:bgPr>
    </p:bg>
    <p:spTree>
      <p:nvGrpSpPr>
        <p:cNvPr id="1" name=""/>
        <p:cNvGrpSpPr/>
        <p:nvPr/>
      </p:nvGrpSpPr>
      <p:grpSpPr>
        <a:xfrm>
          <a:off x="0" y="0"/>
          <a:ext cx="0" cy="0"/>
          <a:chOff x="0" y="0"/>
          <a:chExt cx="0" cy="0"/>
        </a:xfrm>
      </p:grpSpPr>
      <p:pic>
        <p:nvPicPr>
          <p:cNvPr id="29697" name="Picture 4" descr="Background 5.jpg">
            <a:extLst>
              <a:ext uri="{FF2B5EF4-FFF2-40B4-BE49-F238E27FC236}">
                <a16:creationId xmlns:a16="http://schemas.microsoft.com/office/drawing/2014/main" id="{30FD0A42-37D1-950D-172B-F1B68C2697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01EC-7347-EFD5-B470-E046811CE2E7}"/>
              </a:ext>
            </a:extLst>
          </p:cNvPr>
          <p:cNvSpPr>
            <a:spLocks noGrp="1"/>
          </p:cNvSpPr>
          <p:nvPr>
            <p:ph type="title"/>
          </p:nvPr>
        </p:nvSpPr>
        <p:spPr/>
        <p:txBody>
          <a:bodyPr/>
          <a:lstStyle/>
          <a:p>
            <a:r>
              <a:rPr lang="en-US" dirty="0"/>
              <a:t>Acts 16:30-31</a:t>
            </a:r>
          </a:p>
        </p:txBody>
      </p:sp>
      <p:sp>
        <p:nvSpPr>
          <p:cNvPr id="3" name="Content Placeholder 2">
            <a:extLst>
              <a:ext uri="{FF2B5EF4-FFF2-40B4-BE49-F238E27FC236}">
                <a16:creationId xmlns:a16="http://schemas.microsoft.com/office/drawing/2014/main" id="{92487F32-1EA2-4EAF-4FE3-64320F9955B5}"/>
              </a:ext>
            </a:extLst>
          </p:cNvPr>
          <p:cNvSpPr>
            <a:spLocks noGrp="1"/>
          </p:cNvSpPr>
          <p:nvPr>
            <p:ph idx="1"/>
          </p:nvPr>
        </p:nvSpPr>
        <p:spPr/>
        <p:txBody>
          <a:bodyPr/>
          <a:lstStyle/>
          <a:p>
            <a:pPr marL="0" indent="0" algn="ctr">
              <a:buNone/>
            </a:pPr>
            <a:r>
              <a:rPr lang="en-US" sz="4000" dirty="0"/>
              <a:t>And he brought them out and said, </a:t>
            </a:r>
          </a:p>
          <a:p>
            <a:pPr marL="0" indent="0" algn="ctr">
              <a:buNone/>
            </a:pPr>
            <a:r>
              <a:rPr lang="en-US" sz="4000" dirty="0"/>
              <a:t>“Sirs, what must I do to be saved?”</a:t>
            </a:r>
          </a:p>
          <a:p>
            <a:pPr marL="0" indent="0" algn="ctr">
              <a:buNone/>
            </a:pPr>
            <a:r>
              <a:rPr lang="en-US" sz="4000" dirty="0"/>
              <a:t>So they said, “Believe on the Lord Jesus Christ, and you will be saved, you and your household.”</a:t>
            </a:r>
          </a:p>
        </p:txBody>
      </p:sp>
    </p:spTree>
    <p:extLst>
      <p:ext uri="{BB962C8B-B14F-4D97-AF65-F5344CB8AC3E}">
        <p14:creationId xmlns:p14="http://schemas.microsoft.com/office/powerpoint/2010/main" val="504095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D4E46"/>
        </a:solidFill>
        <a:effectLst/>
      </p:bgPr>
    </p:bg>
    <p:spTree>
      <p:nvGrpSpPr>
        <p:cNvPr id="1" name=""/>
        <p:cNvGrpSpPr/>
        <p:nvPr/>
      </p:nvGrpSpPr>
      <p:grpSpPr>
        <a:xfrm>
          <a:off x="0" y="0"/>
          <a:ext cx="0" cy="0"/>
          <a:chOff x="0" y="0"/>
          <a:chExt cx="0" cy="0"/>
        </a:xfrm>
      </p:grpSpPr>
      <p:pic>
        <p:nvPicPr>
          <p:cNvPr id="29697" name="Picture 4" descr="Background 5.jpg">
            <a:extLst>
              <a:ext uri="{FF2B5EF4-FFF2-40B4-BE49-F238E27FC236}">
                <a16:creationId xmlns:a16="http://schemas.microsoft.com/office/drawing/2014/main" id="{30FD0A42-37D1-950D-172B-F1B68C2697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03 Revelation Song.m4a">
            <a:hlinkClick r:id="" action="ppaction://media"/>
            <a:extLst>
              <a:ext uri="{FF2B5EF4-FFF2-40B4-BE49-F238E27FC236}">
                <a16:creationId xmlns:a16="http://schemas.microsoft.com/office/drawing/2014/main" id="{9B293DDD-F48F-A7B9-0F5A-14AB0D8066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2893" y="375093"/>
            <a:ext cx="812800" cy="812800"/>
          </a:xfrm>
          <a:prstGeom prst="rect">
            <a:avLst/>
          </a:prstGeom>
        </p:spPr>
      </p:pic>
    </p:spTree>
    <p:extLst>
      <p:ext uri="{BB962C8B-B14F-4D97-AF65-F5344CB8AC3E}">
        <p14:creationId xmlns:p14="http://schemas.microsoft.com/office/powerpoint/2010/main" val="2074310196"/>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700F-13CA-DE05-DF70-53F9D44558C4}"/>
              </a:ext>
            </a:extLst>
          </p:cNvPr>
          <p:cNvSpPr>
            <a:spLocks noGrp="1"/>
          </p:cNvSpPr>
          <p:nvPr>
            <p:ph type="title"/>
          </p:nvPr>
        </p:nvSpPr>
        <p:spPr/>
        <p:txBody>
          <a:bodyPr/>
          <a:lstStyle/>
          <a:p>
            <a:r>
              <a:rPr lang="en-US" dirty="0"/>
              <a:t>Genesis 1:1-2</a:t>
            </a:r>
          </a:p>
        </p:txBody>
      </p:sp>
      <p:sp>
        <p:nvSpPr>
          <p:cNvPr id="3" name="Content Placeholder 2">
            <a:extLst>
              <a:ext uri="{FF2B5EF4-FFF2-40B4-BE49-F238E27FC236}">
                <a16:creationId xmlns:a16="http://schemas.microsoft.com/office/drawing/2014/main" id="{D38A6616-4865-4AF2-B885-01DB35048372}"/>
              </a:ext>
            </a:extLst>
          </p:cNvPr>
          <p:cNvSpPr>
            <a:spLocks noGrp="1"/>
          </p:cNvSpPr>
          <p:nvPr>
            <p:ph idx="1"/>
          </p:nvPr>
        </p:nvSpPr>
        <p:spPr/>
        <p:txBody>
          <a:bodyPr/>
          <a:lstStyle/>
          <a:p>
            <a:pPr marL="0" indent="0" algn="ctr">
              <a:buNone/>
            </a:pPr>
            <a:r>
              <a:rPr lang="en-US" sz="4000" dirty="0"/>
              <a:t> In the beginning God created the heavens and the earth. The earth was without form, and void; </a:t>
            </a:r>
          </a:p>
          <a:p>
            <a:pPr marL="0" indent="0" algn="ctr">
              <a:buNone/>
            </a:pPr>
            <a:r>
              <a:rPr lang="en-US" sz="4000" dirty="0"/>
              <a:t>and darkness was on the face of the deep. </a:t>
            </a:r>
          </a:p>
          <a:p>
            <a:pPr marL="0" indent="0" algn="ctr">
              <a:buNone/>
            </a:pPr>
            <a:r>
              <a:rPr lang="en-US" sz="4000" dirty="0"/>
              <a:t>And the Spirit of God was hovering over the face of the waters.</a:t>
            </a:r>
          </a:p>
        </p:txBody>
      </p:sp>
    </p:spTree>
    <p:extLst>
      <p:ext uri="{BB962C8B-B14F-4D97-AF65-F5344CB8AC3E}">
        <p14:creationId xmlns:p14="http://schemas.microsoft.com/office/powerpoint/2010/main" val="347544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700F-13CA-DE05-DF70-53F9D44558C4}"/>
              </a:ext>
            </a:extLst>
          </p:cNvPr>
          <p:cNvSpPr>
            <a:spLocks noGrp="1"/>
          </p:cNvSpPr>
          <p:nvPr>
            <p:ph type="title"/>
          </p:nvPr>
        </p:nvSpPr>
        <p:spPr/>
        <p:txBody>
          <a:bodyPr/>
          <a:lstStyle/>
          <a:p>
            <a:r>
              <a:rPr lang="en-US" dirty="0"/>
              <a:t>Genesis 1:26-28</a:t>
            </a:r>
          </a:p>
        </p:txBody>
      </p:sp>
      <p:sp>
        <p:nvSpPr>
          <p:cNvPr id="3" name="Content Placeholder 2">
            <a:extLst>
              <a:ext uri="{FF2B5EF4-FFF2-40B4-BE49-F238E27FC236}">
                <a16:creationId xmlns:a16="http://schemas.microsoft.com/office/drawing/2014/main" id="{D38A6616-4865-4AF2-B885-01DB35048372}"/>
              </a:ext>
            </a:extLst>
          </p:cNvPr>
          <p:cNvSpPr>
            <a:spLocks noGrp="1"/>
          </p:cNvSpPr>
          <p:nvPr>
            <p:ph idx="1"/>
          </p:nvPr>
        </p:nvSpPr>
        <p:spPr/>
        <p:txBody>
          <a:bodyPr/>
          <a:lstStyle/>
          <a:p>
            <a:pPr marL="0" indent="0" algn="ctr">
              <a:buNone/>
            </a:pPr>
            <a:r>
              <a:rPr lang="en-US" sz="4000" dirty="0"/>
              <a:t> Then God said, </a:t>
            </a:r>
          </a:p>
          <a:p>
            <a:pPr marL="0" indent="0" algn="ctr">
              <a:buNone/>
            </a:pPr>
            <a:r>
              <a:rPr lang="en-US" sz="4000" b="1" dirty="0"/>
              <a:t>“Let Us make man in Our image, according to Our likeness; </a:t>
            </a:r>
            <a:r>
              <a:rPr lang="en-US" sz="4000" dirty="0"/>
              <a:t>let them have dominion over the fish of the sea, over the birds of the air, and over the cattle, over all the earth and over every creeping thing that creeps on the earth.”</a:t>
            </a:r>
          </a:p>
        </p:txBody>
      </p:sp>
    </p:spTree>
    <p:extLst>
      <p:ext uri="{BB962C8B-B14F-4D97-AF65-F5344CB8AC3E}">
        <p14:creationId xmlns:p14="http://schemas.microsoft.com/office/powerpoint/2010/main" val="379196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700F-13CA-DE05-DF70-53F9D44558C4}"/>
              </a:ext>
            </a:extLst>
          </p:cNvPr>
          <p:cNvSpPr>
            <a:spLocks noGrp="1"/>
          </p:cNvSpPr>
          <p:nvPr>
            <p:ph type="title"/>
          </p:nvPr>
        </p:nvSpPr>
        <p:spPr/>
        <p:txBody>
          <a:bodyPr/>
          <a:lstStyle/>
          <a:p>
            <a:r>
              <a:rPr lang="en-US" dirty="0"/>
              <a:t>Genesis 1:26-28</a:t>
            </a:r>
          </a:p>
        </p:txBody>
      </p:sp>
      <p:sp>
        <p:nvSpPr>
          <p:cNvPr id="3" name="Content Placeholder 2">
            <a:extLst>
              <a:ext uri="{FF2B5EF4-FFF2-40B4-BE49-F238E27FC236}">
                <a16:creationId xmlns:a16="http://schemas.microsoft.com/office/drawing/2014/main" id="{D38A6616-4865-4AF2-B885-01DB35048372}"/>
              </a:ext>
            </a:extLst>
          </p:cNvPr>
          <p:cNvSpPr>
            <a:spLocks noGrp="1"/>
          </p:cNvSpPr>
          <p:nvPr>
            <p:ph idx="1"/>
          </p:nvPr>
        </p:nvSpPr>
        <p:spPr/>
        <p:txBody>
          <a:bodyPr/>
          <a:lstStyle/>
          <a:p>
            <a:pPr marL="0" indent="0" algn="ctr">
              <a:buNone/>
            </a:pPr>
            <a:r>
              <a:rPr lang="en-US" sz="4000" dirty="0"/>
              <a:t>So God created man in His own image; </a:t>
            </a:r>
          </a:p>
          <a:p>
            <a:pPr marL="0" indent="0" algn="ctr">
              <a:buNone/>
            </a:pPr>
            <a:r>
              <a:rPr lang="en-US" sz="4000" dirty="0"/>
              <a:t>in the image of God He created him; </a:t>
            </a:r>
          </a:p>
          <a:p>
            <a:pPr marL="0" indent="0" algn="ctr">
              <a:buNone/>
            </a:pPr>
            <a:r>
              <a:rPr lang="en-US" sz="4000" dirty="0"/>
              <a:t>male and female He created them. </a:t>
            </a:r>
          </a:p>
          <a:p>
            <a:pPr marL="0" indent="0" algn="ctr">
              <a:buNone/>
            </a:pPr>
            <a:r>
              <a:rPr lang="en-US" sz="4000" dirty="0"/>
              <a:t>Then God blessed them, and God said to them, </a:t>
            </a:r>
          </a:p>
        </p:txBody>
      </p:sp>
    </p:spTree>
    <p:extLst>
      <p:ext uri="{BB962C8B-B14F-4D97-AF65-F5344CB8AC3E}">
        <p14:creationId xmlns:p14="http://schemas.microsoft.com/office/powerpoint/2010/main" val="2044366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700F-13CA-DE05-DF70-53F9D44558C4}"/>
              </a:ext>
            </a:extLst>
          </p:cNvPr>
          <p:cNvSpPr>
            <a:spLocks noGrp="1"/>
          </p:cNvSpPr>
          <p:nvPr>
            <p:ph type="title"/>
          </p:nvPr>
        </p:nvSpPr>
        <p:spPr/>
        <p:txBody>
          <a:bodyPr/>
          <a:lstStyle/>
          <a:p>
            <a:r>
              <a:rPr lang="en-US" dirty="0"/>
              <a:t>Genesis 1:26-28</a:t>
            </a:r>
          </a:p>
        </p:txBody>
      </p:sp>
      <p:sp>
        <p:nvSpPr>
          <p:cNvPr id="3" name="Content Placeholder 2">
            <a:extLst>
              <a:ext uri="{FF2B5EF4-FFF2-40B4-BE49-F238E27FC236}">
                <a16:creationId xmlns:a16="http://schemas.microsoft.com/office/drawing/2014/main" id="{D38A6616-4865-4AF2-B885-01DB35048372}"/>
              </a:ext>
            </a:extLst>
          </p:cNvPr>
          <p:cNvSpPr>
            <a:spLocks noGrp="1"/>
          </p:cNvSpPr>
          <p:nvPr>
            <p:ph idx="1"/>
          </p:nvPr>
        </p:nvSpPr>
        <p:spPr/>
        <p:txBody>
          <a:bodyPr/>
          <a:lstStyle/>
          <a:p>
            <a:pPr marL="0" indent="0" algn="ctr">
              <a:buNone/>
            </a:pPr>
            <a:r>
              <a:rPr lang="en-US" sz="4000" dirty="0"/>
              <a:t>“Be fruitful and multiply; </a:t>
            </a:r>
          </a:p>
          <a:p>
            <a:pPr marL="0" indent="0" algn="ctr">
              <a:buNone/>
            </a:pPr>
            <a:r>
              <a:rPr lang="en-US" sz="4000" dirty="0"/>
              <a:t>fill the earth and subdue it; </a:t>
            </a:r>
          </a:p>
          <a:p>
            <a:pPr marL="0" indent="0" algn="ctr">
              <a:buNone/>
            </a:pPr>
            <a:r>
              <a:rPr lang="en-US" sz="4000" dirty="0"/>
              <a:t>have dominion over the fish of the sea, </a:t>
            </a:r>
          </a:p>
          <a:p>
            <a:pPr marL="0" indent="0" algn="ctr">
              <a:buNone/>
            </a:pPr>
            <a:r>
              <a:rPr lang="en-US" sz="4000" dirty="0"/>
              <a:t>over the birds of the air, </a:t>
            </a:r>
          </a:p>
          <a:p>
            <a:pPr marL="0" indent="0" algn="ctr">
              <a:buNone/>
            </a:pPr>
            <a:r>
              <a:rPr lang="en-US" sz="4000" dirty="0"/>
              <a:t>and over every living thing that moves on the earth.”</a:t>
            </a:r>
          </a:p>
        </p:txBody>
      </p:sp>
    </p:spTree>
    <p:extLst>
      <p:ext uri="{BB962C8B-B14F-4D97-AF65-F5344CB8AC3E}">
        <p14:creationId xmlns:p14="http://schemas.microsoft.com/office/powerpoint/2010/main" val="3524908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wests-the-expulsion-of-adam-and-eve-from-paradise-cora-wandel.jpg">
            <a:extLst>
              <a:ext uri="{FF2B5EF4-FFF2-40B4-BE49-F238E27FC236}">
                <a16:creationId xmlns:a16="http://schemas.microsoft.com/office/drawing/2014/main" id="{10E6F190-DFE6-4D4D-6A1A-7813AFF5EA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BBB6-EE2A-4819-C5C0-23DC73BFEF2B}"/>
              </a:ext>
            </a:extLst>
          </p:cNvPr>
          <p:cNvSpPr>
            <a:spLocks noGrp="1"/>
          </p:cNvSpPr>
          <p:nvPr>
            <p:ph type="title"/>
          </p:nvPr>
        </p:nvSpPr>
        <p:spPr/>
        <p:txBody>
          <a:bodyPr/>
          <a:lstStyle/>
          <a:p>
            <a:r>
              <a:rPr lang="en-US" dirty="0"/>
              <a:t>Genesis 3:14-15</a:t>
            </a:r>
          </a:p>
        </p:txBody>
      </p:sp>
      <p:sp>
        <p:nvSpPr>
          <p:cNvPr id="3" name="Content Placeholder 2">
            <a:extLst>
              <a:ext uri="{FF2B5EF4-FFF2-40B4-BE49-F238E27FC236}">
                <a16:creationId xmlns:a16="http://schemas.microsoft.com/office/drawing/2014/main" id="{B7C2A31F-9E22-0221-38F7-33191C5F06AA}"/>
              </a:ext>
            </a:extLst>
          </p:cNvPr>
          <p:cNvSpPr>
            <a:spLocks noGrp="1"/>
          </p:cNvSpPr>
          <p:nvPr>
            <p:ph idx="1"/>
          </p:nvPr>
        </p:nvSpPr>
        <p:spPr/>
        <p:txBody>
          <a:bodyPr/>
          <a:lstStyle/>
          <a:p>
            <a:pPr marL="0" indent="0" algn="ctr">
              <a:buNone/>
            </a:pPr>
            <a:r>
              <a:rPr lang="en-US" sz="4000" dirty="0"/>
              <a:t>So the Lord God said to the serpent:</a:t>
            </a:r>
          </a:p>
          <a:p>
            <a:pPr marL="0" indent="0" algn="ctr">
              <a:buNone/>
            </a:pPr>
            <a:r>
              <a:rPr lang="en-US" sz="4000" dirty="0"/>
              <a:t>“Because you have done this, </a:t>
            </a:r>
          </a:p>
          <a:p>
            <a:pPr marL="0" indent="0" algn="ctr">
              <a:buNone/>
            </a:pPr>
            <a:r>
              <a:rPr lang="en-US" sz="4000" dirty="0"/>
              <a:t>You are cursed more than all cattle, </a:t>
            </a:r>
          </a:p>
          <a:p>
            <a:pPr marL="0" indent="0" algn="ctr">
              <a:buNone/>
            </a:pPr>
            <a:r>
              <a:rPr lang="en-US" sz="4000" dirty="0"/>
              <a:t>And more than every beast of the field; </a:t>
            </a:r>
          </a:p>
          <a:p>
            <a:pPr marL="0" indent="0" algn="ctr">
              <a:buNone/>
            </a:pPr>
            <a:r>
              <a:rPr lang="en-US" sz="4000" dirty="0"/>
              <a:t>On your belly you shall go, </a:t>
            </a:r>
          </a:p>
          <a:p>
            <a:pPr marL="0" indent="0" algn="ctr">
              <a:buNone/>
            </a:pPr>
            <a:r>
              <a:rPr lang="en-US" sz="4000" dirty="0"/>
              <a:t>And you shall eat dust All the days of your life.</a:t>
            </a:r>
          </a:p>
        </p:txBody>
      </p:sp>
    </p:spTree>
    <p:extLst>
      <p:ext uri="{BB962C8B-B14F-4D97-AF65-F5344CB8AC3E}">
        <p14:creationId xmlns:p14="http://schemas.microsoft.com/office/powerpoint/2010/main" val="1765217506"/>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225</TotalTime>
  <Words>852</Words>
  <Application>Microsoft Macintosh PowerPoint</Application>
  <PresentationFormat>Widescreen</PresentationFormat>
  <Paragraphs>70</Paragraphs>
  <Slides>36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Calibri</vt:lpstr>
      <vt:lpstr>ＭＳ Ｐゴシック</vt:lpstr>
      <vt:lpstr>Arial</vt:lpstr>
      <vt:lpstr> Black </vt:lpstr>
      <vt:lpstr>PowerPoint Presentation</vt:lpstr>
      <vt:lpstr>JESUS, Lord At Thy Birth</vt:lpstr>
      <vt:lpstr>PowerPoint Presentation</vt:lpstr>
      <vt:lpstr>Genesis 1:1-2</vt:lpstr>
      <vt:lpstr>Genesis 1:26-28</vt:lpstr>
      <vt:lpstr>Genesis 1:26-28</vt:lpstr>
      <vt:lpstr>Genesis 1:26-28</vt:lpstr>
      <vt:lpstr>PowerPoint Presentation</vt:lpstr>
      <vt:lpstr>Genesis 3:14-15</vt:lpstr>
      <vt:lpstr>Genesis 3:14-15</vt:lpstr>
      <vt:lpstr>Genesis 3:17-19</vt:lpstr>
      <vt:lpstr>Genesis 3:17-19</vt:lpstr>
      <vt:lpstr>PowerPoint Presentation</vt:lpstr>
      <vt:lpstr>PowerPoint Presentation</vt:lpstr>
      <vt:lpstr>PowerPoint Presentation</vt:lpstr>
      <vt:lpstr>John 3:16-17</vt:lpstr>
      <vt:lpstr>PowerPoint Presentation</vt:lpstr>
      <vt:lpstr>PowerPoint Presentation</vt:lpstr>
      <vt:lpstr>PowerPoint Presentation</vt:lpstr>
      <vt:lpstr>Luke 2:11-14</vt:lpstr>
      <vt:lpstr>Luke 2:11-14</vt:lpstr>
      <vt:lpstr>PowerPoint Presentation</vt:lpstr>
      <vt:lpstr>Matthew 2:1-3</vt:lpstr>
      <vt:lpstr>Matthew 2:1-3</vt:lpstr>
      <vt:lpstr>PowerPoint Presentation</vt:lpstr>
      <vt:lpstr>PowerPoint Presentation</vt:lpstr>
      <vt:lpstr>Matthew 1:22-23</vt:lpstr>
      <vt:lpstr>PowerPoint Presentation</vt:lpstr>
      <vt:lpstr>PowerPoint Presentation</vt:lpstr>
      <vt:lpstr>Acts 1:11</vt:lpstr>
      <vt:lpstr>PowerPoint Presentation</vt:lpstr>
      <vt:lpstr>PowerPoint Presentation</vt:lpstr>
      <vt:lpstr>John 14:1-3</vt:lpstr>
      <vt:lpstr>PowerPoint Presentation</vt:lpstr>
      <vt:lpstr>Acts 16:30-31</vt:lpstr>
      <vt:lpstr>PowerPoint Presentation</vt:lpstr>
    </vt:vector>
  </TitlesOfParts>
  <Company>Coastal Insurance Underwriters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Lord At Thy Birth</dc:title>
  <dc:creator>Ed Leto</dc:creator>
  <cp:lastModifiedBy>Ed leto</cp:lastModifiedBy>
  <cp:revision>21</cp:revision>
  <dcterms:created xsi:type="dcterms:W3CDTF">2015-12-23T20:45:10Z</dcterms:created>
  <dcterms:modified xsi:type="dcterms:W3CDTF">2022-12-23T17:58:42Z</dcterms:modified>
</cp:coreProperties>
</file>