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58" r:id="rId4"/>
    <p:sldId id="259" r:id="rId5"/>
    <p:sldId id="260" r:id="rId6"/>
    <p:sldId id="261" r:id="rId7"/>
    <p:sldId id="262" r:id="rId8"/>
    <p:sldId id="257" r:id="rId9"/>
    <p:sldId id="263" r:id="rId10"/>
    <p:sldId id="264" r:id="rId11"/>
    <p:sldId id="265" r:id="rId12"/>
    <p:sldId id="266" r:id="rId13"/>
    <p:sldId id="267" r:id="rId14"/>
    <p:sldId id="282" r:id="rId15"/>
    <p:sldId id="269" r:id="rId16"/>
    <p:sldId id="283" r:id="rId17"/>
    <p:sldId id="284" r:id="rId18"/>
    <p:sldId id="270" r:id="rId19"/>
    <p:sldId id="285"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40" d="100"/>
          <a:sy n="40" d="100"/>
        </p:scale>
        <p:origin x="36" y="11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2D3BC6-F1B0-4A4D-AAEC-38F4BC71EB72}"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9180B-3994-4032-8563-CB64A6BE1BA1}" type="slidenum">
              <a:rPr lang="en-US" smtClean="0"/>
              <a:t>‹#›</a:t>
            </a:fld>
            <a:endParaRPr lang="en-US"/>
          </a:p>
        </p:txBody>
      </p:sp>
    </p:spTree>
    <p:extLst>
      <p:ext uri="{BB962C8B-B14F-4D97-AF65-F5344CB8AC3E}">
        <p14:creationId xmlns:p14="http://schemas.microsoft.com/office/powerpoint/2010/main" val="428186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There were many more cases. And in each case, the rebellion had terrible consequences for the Jews. </a:t>
            </a:r>
            <a:br>
              <a:rPr lang="en"/>
            </a:br>
            <a:r>
              <a:rPr lang="en"/>
              <a:t>Each time the Romans came in and massacred the people. </a:t>
            </a:r>
            <a:br>
              <a:rPr lang="en"/>
            </a:br>
            <a:br>
              <a:rPr lang="en"/>
            </a:br>
            <a:r>
              <a:rPr lang="en"/>
              <a:t>New Messiah, new massacre </a:t>
            </a:r>
          </a:p>
          <a:p>
            <a:pPr lvl="0">
              <a:spcBef>
                <a:spcPts val="0"/>
              </a:spcBef>
              <a:buNone/>
            </a:pPr>
            <a:endParaRPr/>
          </a:p>
          <a:p>
            <a:pPr lvl="0">
              <a:spcBef>
                <a:spcPts val="0"/>
              </a:spcBef>
              <a:buNone/>
            </a:pPr>
            <a:r>
              <a:rPr lang="en"/>
              <a:t>Jesus, to the religious leaders, was just another trouble maker about to bring the wrath of Rome down on them </a:t>
            </a:r>
          </a:p>
        </p:txBody>
      </p:sp>
    </p:spTree>
    <p:extLst>
      <p:ext uri="{BB962C8B-B14F-4D97-AF65-F5344CB8AC3E}">
        <p14:creationId xmlns:p14="http://schemas.microsoft.com/office/powerpoint/2010/main" val="316084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6548-6668-4255-8DB7-97B84191DB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EFE676-9906-4ECD-9249-71294A1C1A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A47BDA-3B02-4435-ABB1-C67CEEF17421}"/>
              </a:ext>
            </a:extLst>
          </p:cNvPr>
          <p:cNvSpPr>
            <a:spLocks noGrp="1"/>
          </p:cNvSpPr>
          <p:nvPr>
            <p:ph type="dt" sz="half" idx="10"/>
          </p:nvPr>
        </p:nvSpPr>
        <p:spPr/>
        <p:txBody>
          <a:bodyPr/>
          <a:lstStyle/>
          <a:p>
            <a:fld id="{EFA461AD-5AEA-4FDA-8EED-AC8229807A0F}" type="datetimeFigureOut">
              <a:rPr lang="en-US" smtClean="0"/>
              <a:t>11/7/2020</a:t>
            </a:fld>
            <a:endParaRPr lang="en-US"/>
          </a:p>
        </p:txBody>
      </p:sp>
      <p:sp>
        <p:nvSpPr>
          <p:cNvPr id="5" name="Footer Placeholder 4">
            <a:extLst>
              <a:ext uri="{FF2B5EF4-FFF2-40B4-BE49-F238E27FC236}">
                <a16:creationId xmlns:a16="http://schemas.microsoft.com/office/drawing/2014/main" id="{724CB328-8B20-47F9-8169-13BC296D0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99738-7E46-4CB6-AE85-5D796A45646B}"/>
              </a:ext>
            </a:extLst>
          </p:cNvPr>
          <p:cNvSpPr>
            <a:spLocks noGrp="1"/>
          </p:cNvSpPr>
          <p:nvPr>
            <p:ph type="sldNum" sz="quarter" idx="12"/>
          </p:nvPr>
        </p:nvSpPr>
        <p:spPr/>
        <p:txBody>
          <a:bodyPr/>
          <a:lstStyle/>
          <a:p>
            <a:fld id="{4B674A2D-5CD5-4696-8796-CA7491CF51DA}" type="slidenum">
              <a:rPr lang="en-US" smtClean="0"/>
              <a:t>‹#›</a:t>
            </a:fld>
            <a:endParaRPr lang="en-US"/>
          </a:p>
        </p:txBody>
      </p:sp>
    </p:spTree>
    <p:extLst>
      <p:ext uri="{BB962C8B-B14F-4D97-AF65-F5344CB8AC3E}">
        <p14:creationId xmlns:p14="http://schemas.microsoft.com/office/powerpoint/2010/main" val="29443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64F07-DE35-48C4-B5B3-3E14EFDD9B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64546B-8A84-4787-94CD-AA943345B2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B6B05-71BA-4706-B0A0-B5D452F2C269}"/>
              </a:ext>
            </a:extLst>
          </p:cNvPr>
          <p:cNvSpPr>
            <a:spLocks noGrp="1"/>
          </p:cNvSpPr>
          <p:nvPr>
            <p:ph type="dt" sz="half" idx="10"/>
          </p:nvPr>
        </p:nvSpPr>
        <p:spPr/>
        <p:txBody>
          <a:bodyPr/>
          <a:lstStyle/>
          <a:p>
            <a:fld id="{EFA461AD-5AEA-4FDA-8EED-AC8229807A0F}" type="datetimeFigureOut">
              <a:rPr lang="en-US" smtClean="0"/>
              <a:t>11/7/2020</a:t>
            </a:fld>
            <a:endParaRPr lang="en-US"/>
          </a:p>
        </p:txBody>
      </p:sp>
      <p:sp>
        <p:nvSpPr>
          <p:cNvPr id="5" name="Footer Placeholder 4">
            <a:extLst>
              <a:ext uri="{FF2B5EF4-FFF2-40B4-BE49-F238E27FC236}">
                <a16:creationId xmlns:a16="http://schemas.microsoft.com/office/drawing/2014/main" id="{9EAEF082-6898-4A06-8D81-0876DFA03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66F34-058F-4909-A465-35EC60F6179E}"/>
              </a:ext>
            </a:extLst>
          </p:cNvPr>
          <p:cNvSpPr>
            <a:spLocks noGrp="1"/>
          </p:cNvSpPr>
          <p:nvPr>
            <p:ph type="sldNum" sz="quarter" idx="12"/>
          </p:nvPr>
        </p:nvSpPr>
        <p:spPr/>
        <p:txBody>
          <a:bodyPr/>
          <a:lstStyle/>
          <a:p>
            <a:fld id="{4B674A2D-5CD5-4696-8796-CA7491CF51DA}" type="slidenum">
              <a:rPr lang="en-US" smtClean="0"/>
              <a:t>‹#›</a:t>
            </a:fld>
            <a:endParaRPr lang="en-US"/>
          </a:p>
        </p:txBody>
      </p:sp>
    </p:spTree>
    <p:extLst>
      <p:ext uri="{BB962C8B-B14F-4D97-AF65-F5344CB8AC3E}">
        <p14:creationId xmlns:p14="http://schemas.microsoft.com/office/powerpoint/2010/main" val="280941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2D0649-7A00-475C-8730-E0AE824DDD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7D313-62D0-47F0-A01B-6E9479F724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9DAA0-3B89-4A2E-8676-EDCC69DF4163}"/>
              </a:ext>
            </a:extLst>
          </p:cNvPr>
          <p:cNvSpPr>
            <a:spLocks noGrp="1"/>
          </p:cNvSpPr>
          <p:nvPr>
            <p:ph type="dt" sz="half" idx="10"/>
          </p:nvPr>
        </p:nvSpPr>
        <p:spPr/>
        <p:txBody>
          <a:bodyPr/>
          <a:lstStyle/>
          <a:p>
            <a:fld id="{EFA461AD-5AEA-4FDA-8EED-AC8229807A0F}" type="datetimeFigureOut">
              <a:rPr lang="en-US" smtClean="0"/>
              <a:t>11/7/2020</a:t>
            </a:fld>
            <a:endParaRPr lang="en-US"/>
          </a:p>
        </p:txBody>
      </p:sp>
      <p:sp>
        <p:nvSpPr>
          <p:cNvPr id="5" name="Footer Placeholder 4">
            <a:extLst>
              <a:ext uri="{FF2B5EF4-FFF2-40B4-BE49-F238E27FC236}">
                <a16:creationId xmlns:a16="http://schemas.microsoft.com/office/drawing/2014/main" id="{D56AEC36-EACE-4B99-A37A-D8EDAB8BB0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04C35-9DDE-45D3-AC6E-7D52DBCFD056}"/>
              </a:ext>
            </a:extLst>
          </p:cNvPr>
          <p:cNvSpPr>
            <a:spLocks noGrp="1"/>
          </p:cNvSpPr>
          <p:nvPr>
            <p:ph type="sldNum" sz="quarter" idx="12"/>
          </p:nvPr>
        </p:nvSpPr>
        <p:spPr/>
        <p:txBody>
          <a:bodyPr/>
          <a:lstStyle/>
          <a:p>
            <a:fld id="{4B674A2D-5CD5-4696-8796-CA7491CF51DA}" type="slidenum">
              <a:rPr lang="en-US" smtClean="0"/>
              <a:t>‹#›</a:t>
            </a:fld>
            <a:endParaRPr lang="en-US"/>
          </a:p>
        </p:txBody>
      </p:sp>
    </p:spTree>
    <p:extLst>
      <p:ext uri="{BB962C8B-B14F-4D97-AF65-F5344CB8AC3E}">
        <p14:creationId xmlns:p14="http://schemas.microsoft.com/office/powerpoint/2010/main" val="4108247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nchorCtr="0"/>
          <a:lstStyle>
            <a:lvl1pPr lvl="0" algn="ctr">
              <a:spcBef>
                <a:spcPts val="0"/>
              </a:spcBef>
              <a:buSzPct val="100000"/>
              <a:defRPr sz="6933"/>
            </a:lvl1pPr>
            <a:lvl2pPr lvl="1" algn="ctr">
              <a:spcBef>
                <a:spcPts val="0"/>
              </a:spcBef>
              <a:buSzPct val="100000"/>
              <a:defRPr sz="6933"/>
            </a:lvl2pPr>
            <a:lvl3pPr lvl="2" algn="ctr">
              <a:spcBef>
                <a:spcPts val="0"/>
              </a:spcBef>
              <a:buSzPct val="100000"/>
              <a:defRPr sz="6933"/>
            </a:lvl3pPr>
            <a:lvl4pPr lvl="3" algn="ctr">
              <a:spcBef>
                <a:spcPts val="0"/>
              </a:spcBef>
              <a:buSzPct val="100000"/>
              <a:defRPr sz="6933"/>
            </a:lvl4pPr>
            <a:lvl5pPr lvl="4" algn="ctr">
              <a:spcBef>
                <a:spcPts val="0"/>
              </a:spcBef>
              <a:buSzPct val="100000"/>
              <a:defRPr sz="6933"/>
            </a:lvl5pPr>
            <a:lvl6pPr lvl="5" algn="ctr">
              <a:spcBef>
                <a:spcPts val="0"/>
              </a:spcBef>
              <a:buSzPct val="100000"/>
              <a:defRPr sz="6933"/>
            </a:lvl6pPr>
            <a:lvl7pPr lvl="6" algn="ctr">
              <a:spcBef>
                <a:spcPts val="0"/>
              </a:spcBef>
              <a:buSzPct val="100000"/>
              <a:defRPr sz="6933"/>
            </a:lvl7pPr>
            <a:lvl8pPr lvl="7" algn="ctr">
              <a:spcBef>
                <a:spcPts val="0"/>
              </a:spcBef>
              <a:buSzPct val="100000"/>
              <a:defRPr sz="6933"/>
            </a:lvl8pPr>
            <a:lvl9pPr lvl="8" algn="ctr">
              <a:spcBef>
                <a:spcPts val="0"/>
              </a:spcBef>
              <a:buSzPct val="100000"/>
              <a:defRPr sz="6933"/>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3733"/>
            </a:lvl1pPr>
            <a:lvl2pPr lvl="1" algn="ctr">
              <a:lnSpc>
                <a:spcPct val="100000"/>
              </a:lnSpc>
              <a:spcBef>
                <a:spcPts val="0"/>
              </a:spcBef>
              <a:spcAft>
                <a:spcPts val="0"/>
              </a:spcAft>
              <a:buSzPct val="100000"/>
              <a:buNone/>
              <a:defRPr sz="3733"/>
            </a:lvl2pPr>
            <a:lvl3pPr lvl="2" algn="ctr">
              <a:lnSpc>
                <a:spcPct val="100000"/>
              </a:lnSpc>
              <a:spcBef>
                <a:spcPts val="0"/>
              </a:spcBef>
              <a:spcAft>
                <a:spcPts val="0"/>
              </a:spcAft>
              <a:buSzPct val="100000"/>
              <a:buNone/>
              <a:defRPr sz="3733"/>
            </a:lvl3pPr>
            <a:lvl4pPr lvl="3" algn="ctr">
              <a:lnSpc>
                <a:spcPct val="100000"/>
              </a:lnSpc>
              <a:spcBef>
                <a:spcPts val="0"/>
              </a:spcBef>
              <a:spcAft>
                <a:spcPts val="0"/>
              </a:spcAft>
              <a:buSzPct val="100000"/>
              <a:buNone/>
              <a:defRPr sz="3733"/>
            </a:lvl4pPr>
            <a:lvl5pPr lvl="4" algn="ctr">
              <a:lnSpc>
                <a:spcPct val="100000"/>
              </a:lnSpc>
              <a:spcBef>
                <a:spcPts val="0"/>
              </a:spcBef>
              <a:spcAft>
                <a:spcPts val="0"/>
              </a:spcAft>
              <a:buSzPct val="100000"/>
              <a:buNone/>
              <a:defRPr sz="3733"/>
            </a:lvl5pPr>
            <a:lvl6pPr lvl="5" algn="ctr">
              <a:lnSpc>
                <a:spcPct val="100000"/>
              </a:lnSpc>
              <a:spcBef>
                <a:spcPts val="0"/>
              </a:spcBef>
              <a:spcAft>
                <a:spcPts val="0"/>
              </a:spcAft>
              <a:buSzPct val="100000"/>
              <a:buNone/>
              <a:defRPr sz="3733"/>
            </a:lvl6pPr>
            <a:lvl7pPr lvl="6" algn="ctr">
              <a:lnSpc>
                <a:spcPct val="100000"/>
              </a:lnSpc>
              <a:spcBef>
                <a:spcPts val="0"/>
              </a:spcBef>
              <a:spcAft>
                <a:spcPts val="0"/>
              </a:spcAft>
              <a:buSzPct val="100000"/>
              <a:buNone/>
              <a:defRPr sz="3733"/>
            </a:lvl7pPr>
            <a:lvl8pPr lvl="7" algn="ctr">
              <a:lnSpc>
                <a:spcPct val="100000"/>
              </a:lnSpc>
              <a:spcBef>
                <a:spcPts val="0"/>
              </a:spcBef>
              <a:spcAft>
                <a:spcPts val="0"/>
              </a:spcAft>
              <a:buSzPct val="100000"/>
              <a:buNone/>
              <a:defRPr sz="3733"/>
            </a:lvl8pPr>
            <a:lvl9pPr lvl="8" algn="ctr">
              <a:lnSpc>
                <a:spcPct val="100000"/>
              </a:lnSpc>
              <a:spcBef>
                <a:spcPts val="0"/>
              </a:spcBef>
              <a:spcAft>
                <a:spcPts val="0"/>
              </a:spcAft>
              <a:buSzPct val="100000"/>
              <a:buNone/>
              <a:defRPr sz="3733"/>
            </a:lvl9pPr>
          </a:lstStyle>
          <a:p>
            <a:endParaRPr/>
          </a:p>
        </p:txBody>
      </p:sp>
      <p:sp>
        <p:nvSpPr>
          <p:cNvPr id="12" name="Shape 1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035619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317276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828292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39711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759954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086625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4" name="Shape 3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904437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33"/>
            <a:ext cx="6096000" cy="6858000"/>
          </a:xfrm>
          <a:prstGeom prst="rect">
            <a:avLst/>
          </a:prstGeom>
          <a:solidFill>
            <a:schemeClr val="dk2"/>
          </a:solidFill>
          <a:ln>
            <a:noFill/>
          </a:ln>
        </p:spPr>
        <p:txBody>
          <a:bodyPr lIns="121900" tIns="121900" rIns="121900" bIns="121900" anchor="ctr" anchorCtr="0">
            <a:noAutofit/>
          </a:bodyPr>
          <a:lstStyle/>
          <a:p>
            <a:pPr lvl="0">
              <a:spcBef>
                <a:spcPts val="0"/>
              </a:spcBef>
              <a:buNone/>
            </a:pPr>
            <a:endParaRPr sz="2400"/>
          </a:p>
        </p:txBody>
      </p:sp>
      <p:sp>
        <p:nvSpPr>
          <p:cNvPr id="37" name="Shape 37"/>
          <p:cNvSpPr txBox="1">
            <a:spLocks noGrp="1"/>
          </p:cNvSpPr>
          <p:nvPr>
            <p:ph type="title"/>
          </p:nvPr>
        </p:nvSpPr>
        <p:spPr>
          <a:xfrm>
            <a:off x="354000" y="1644233"/>
            <a:ext cx="5393600" cy="1976400"/>
          </a:xfrm>
          <a:prstGeom prst="rect">
            <a:avLst/>
          </a:prstGeom>
        </p:spPr>
        <p:txBody>
          <a:bodyPr lIns="91425" tIns="91425" rIns="91425" bIns="9142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38" name="Shape 38"/>
          <p:cNvSpPr txBox="1">
            <a:spLocks noGrp="1"/>
          </p:cNvSpPr>
          <p:nvPr>
            <p:ph type="subTitle" idx="1"/>
          </p:nvPr>
        </p:nvSpPr>
        <p:spPr>
          <a:xfrm>
            <a:off x="354000" y="3737433"/>
            <a:ext cx="53936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39" name="Shape 39"/>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72300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AA9B-2206-4FCE-BCCF-CC49BCEFC6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B3110D-F8F9-41E3-9953-8CDE7E98F0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25438-47ED-4427-A243-8F45684EFF02}"/>
              </a:ext>
            </a:extLst>
          </p:cNvPr>
          <p:cNvSpPr>
            <a:spLocks noGrp="1"/>
          </p:cNvSpPr>
          <p:nvPr>
            <p:ph type="dt" sz="half" idx="10"/>
          </p:nvPr>
        </p:nvSpPr>
        <p:spPr/>
        <p:txBody>
          <a:bodyPr/>
          <a:lstStyle/>
          <a:p>
            <a:fld id="{EFA461AD-5AEA-4FDA-8EED-AC8229807A0F}" type="datetimeFigureOut">
              <a:rPr lang="en-US" smtClean="0"/>
              <a:t>11/7/2020</a:t>
            </a:fld>
            <a:endParaRPr lang="en-US"/>
          </a:p>
        </p:txBody>
      </p:sp>
      <p:sp>
        <p:nvSpPr>
          <p:cNvPr id="5" name="Footer Placeholder 4">
            <a:extLst>
              <a:ext uri="{FF2B5EF4-FFF2-40B4-BE49-F238E27FC236}">
                <a16:creationId xmlns:a16="http://schemas.microsoft.com/office/drawing/2014/main" id="{21828C6E-28B7-4E60-A30D-E34C6D2E8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27383-CF1F-44C8-9CE8-4D2F47FB282C}"/>
              </a:ext>
            </a:extLst>
          </p:cNvPr>
          <p:cNvSpPr>
            <a:spLocks noGrp="1"/>
          </p:cNvSpPr>
          <p:nvPr>
            <p:ph type="sldNum" sz="quarter" idx="12"/>
          </p:nvPr>
        </p:nvSpPr>
        <p:spPr/>
        <p:txBody>
          <a:bodyPr/>
          <a:lstStyle/>
          <a:p>
            <a:fld id="{4B674A2D-5CD5-4696-8796-CA7491CF51DA}" type="slidenum">
              <a:rPr lang="en-US" smtClean="0"/>
              <a:t>‹#›</a:t>
            </a:fld>
            <a:endParaRPr lang="en-US"/>
          </a:p>
        </p:txBody>
      </p:sp>
    </p:spTree>
    <p:extLst>
      <p:ext uri="{BB962C8B-B14F-4D97-AF65-F5344CB8AC3E}">
        <p14:creationId xmlns:p14="http://schemas.microsoft.com/office/powerpoint/2010/main" val="3063420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711612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0" y="1474833"/>
            <a:ext cx="11360800" cy="2618000"/>
          </a:xfrm>
          <a:prstGeom prst="rect">
            <a:avLst/>
          </a:prstGeom>
        </p:spPr>
        <p:txBody>
          <a:bodyPr lIns="91425" tIns="91425" rIns="91425" bIns="91425" anchor="b" anchorCtr="0"/>
          <a:lstStyle>
            <a:lvl1pPr lvl="0" algn="ctr">
              <a:spcBef>
                <a:spcPts val="0"/>
              </a:spcBef>
              <a:buSzPct val="100000"/>
              <a:defRPr sz="16000"/>
            </a:lvl1pPr>
            <a:lvl2pPr lvl="1" algn="ctr">
              <a:spcBef>
                <a:spcPts val="0"/>
              </a:spcBef>
              <a:buSzPct val="100000"/>
              <a:defRPr sz="16000"/>
            </a:lvl2pPr>
            <a:lvl3pPr lvl="2" algn="ctr">
              <a:spcBef>
                <a:spcPts val="0"/>
              </a:spcBef>
              <a:buSzPct val="100000"/>
              <a:defRPr sz="16000"/>
            </a:lvl3pPr>
            <a:lvl4pPr lvl="3" algn="ctr">
              <a:spcBef>
                <a:spcPts val="0"/>
              </a:spcBef>
              <a:buSzPct val="100000"/>
              <a:defRPr sz="16000"/>
            </a:lvl4pPr>
            <a:lvl5pPr lvl="4" algn="ctr">
              <a:spcBef>
                <a:spcPts val="0"/>
              </a:spcBef>
              <a:buSzPct val="100000"/>
              <a:defRPr sz="16000"/>
            </a:lvl5pPr>
            <a:lvl6pPr lvl="5" algn="ctr">
              <a:spcBef>
                <a:spcPts val="0"/>
              </a:spcBef>
              <a:buSzPct val="100000"/>
              <a:defRPr sz="16000"/>
            </a:lvl6pPr>
            <a:lvl7pPr lvl="6" algn="ctr">
              <a:spcBef>
                <a:spcPts val="0"/>
              </a:spcBef>
              <a:buSzPct val="100000"/>
              <a:defRPr sz="16000"/>
            </a:lvl7pPr>
            <a:lvl8pPr lvl="7" algn="ctr">
              <a:spcBef>
                <a:spcPts val="0"/>
              </a:spcBef>
              <a:buSzPct val="100000"/>
              <a:defRPr sz="16000"/>
            </a:lvl8pPr>
            <a:lvl9pPr lvl="8" algn="ctr">
              <a:spcBef>
                <a:spcPts val="0"/>
              </a:spcBef>
              <a:buSzPct val="100000"/>
              <a:defRPr sz="16000"/>
            </a:lvl9pPr>
          </a:lstStyle>
          <a:p>
            <a:endParaRPr/>
          </a:p>
        </p:txBody>
      </p:sp>
      <p:sp>
        <p:nvSpPr>
          <p:cNvPr id="46" name="Shape 46"/>
          <p:cNvSpPr txBox="1">
            <a:spLocks noGrp="1"/>
          </p:cNvSpPr>
          <p:nvPr>
            <p:ph type="body" idx="1"/>
          </p:nvPr>
        </p:nvSpPr>
        <p:spPr>
          <a:xfrm>
            <a:off x="415600" y="4202967"/>
            <a:ext cx="113608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627994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1598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8651-0B0C-41C2-9C6C-D4CDC82B45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9D1EC0-DB40-4929-8615-3FC27D8E0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B4667D-661A-4F78-AC80-C4462ACAA4BA}"/>
              </a:ext>
            </a:extLst>
          </p:cNvPr>
          <p:cNvSpPr>
            <a:spLocks noGrp="1"/>
          </p:cNvSpPr>
          <p:nvPr>
            <p:ph type="dt" sz="half" idx="10"/>
          </p:nvPr>
        </p:nvSpPr>
        <p:spPr/>
        <p:txBody>
          <a:bodyPr/>
          <a:lstStyle/>
          <a:p>
            <a:fld id="{EFA461AD-5AEA-4FDA-8EED-AC8229807A0F}" type="datetimeFigureOut">
              <a:rPr lang="en-US" smtClean="0"/>
              <a:t>11/7/2020</a:t>
            </a:fld>
            <a:endParaRPr lang="en-US"/>
          </a:p>
        </p:txBody>
      </p:sp>
      <p:sp>
        <p:nvSpPr>
          <p:cNvPr id="5" name="Footer Placeholder 4">
            <a:extLst>
              <a:ext uri="{FF2B5EF4-FFF2-40B4-BE49-F238E27FC236}">
                <a16:creationId xmlns:a16="http://schemas.microsoft.com/office/drawing/2014/main" id="{4F9F5E7A-5CB8-47F4-B5E0-F8211E79E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4A47B-7084-4D76-B07B-EE85761E2501}"/>
              </a:ext>
            </a:extLst>
          </p:cNvPr>
          <p:cNvSpPr>
            <a:spLocks noGrp="1"/>
          </p:cNvSpPr>
          <p:nvPr>
            <p:ph type="sldNum" sz="quarter" idx="12"/>
          </p:nvPr>
        </p:nvSpPr>
        <p:spPr/>
        <p:txBody>
          <a:bodyPr/>
          <a:lstStyle/>
          <a:p>
            <a:fld id="{4B674A2D-5CD5-4696-8796-CA7491CF51DA}" type="slidenum">
              <a:rPr lang="en-US" smtClean="0"/>
              <a:t>‹#›</a:t>
            </a:fld>
            <a:endParaRPr lang="en-US"/>
          </a:p>
        </p:txBody>
      </p:sp>
    </p:spTree>
    <p:extLst>
      <p:ext uri="{BB962C8B-B14F-4D97-AF65-F5344CB8AC3E}">
        <p14:creationId xmlns:p14="http://schemas.microsoft.com/office/powerpoint/2010/main" val="103571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0962A-226F-4F3D-9D9F-A3D45E87A6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05DCA-6237-4C3D-B0E5-56C17737D9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F04517-EEA5-426C-A082-14D313E1BB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0E26FF-C1EB-4532-8972-858FB27031C4}"/>
              </a:ext>
            </a:extLst>
          </p:cNvPr>
          <p:cNvSpPr>
            <a:spLocks noGrp="1"/>
          </p:cNvSpPr>
          <p:nvPr>
            <p:ph type="dt" sz="half" idx="10"/>
          </p:nvPr>
        </p:nvSpPr>
        <p:spPr/>
        <p:txBody>
          <a:bodyPr/>
          <a:lstStyle/>
          <a:p>
            <a:fld id="{EFA461AD-5AEA-4FDA-8EED-AC8229807A0F}" type="datetimeFigureOut">
              <a:rPr lang="en-US" smtClean="0"/>
              <a:t>11/7/2020</a:t>
            </a:fld>
            <a:endParaRPr lang="en-US"/>
          </a:p>
        </p:txBody>
      </p:sp>
      <p:sp>
        <p:nvSpPr>
          <p:cNvPr id="6" name="Footer Placeholder 5">
            <a:extLst>
              <a:ext uri="{FF2B5EF4-FFF2-40B4-BE49-F238E27FC236}">
                <a16:creationId xmlns:a16="http://schemas.microsoft.com/office/drawing/2014/main" id="{A64252F1-9943-4276-8DCB-7385D3C576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C5FA1A-4108-4187-91C6-E01AE59ECF3C}"/>
              </a:ext>
            </a:extLst>
          </p:cNvPr>
          <p:cNvSpPr>
            <a:spLocks noGrp="1"/>
          </p:cNvSpPr>
          <p:nvPr>
            <p:ph type="sldNum" sz="quarter" idx="12"/>
          </p:nvPr>
        </p:nvSpPr>
        <p:spPr/>
        <p:txBody>
          <a:bodyPr/>
          <a:lstStyle/>
          <a:p>
            <a:fld id="{4B674A2D-5CD5-4696-8796-CA7491CF51DA}" type="slidenum">
              <a:rPr lang="en-US" smtClean="0"/>
              <a:t>‹#›</a:t>
            </a:fld>
            <a:endParaRPr lang="en-US"/>
          </a:p>
        </p:txBody>
      </p:sp>
    </p:spTree>
    <p:extLst>
      <p:ext uri="{BB962C8B-B14F-4D97-AF65-F5344CB8AC3E}">
        <p14:creationId xmlns:p14="http://schemas.microsoft.com/office/powerpoint/2010/main" val="248653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ABC3B-CA43-4DB7-B9FB-DF5079FA9B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20BD54-D7C6-46B6-955C-E91C21FD8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E8AAE1-8804-4D33-B58A-0670227B04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ACD98A-9A96-4768-B1B3-5BBF441BD9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B9A5F4-ADAB-47C7-A0BB-5DB1FC00E6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BF8003-7C89-4488-94A6-FD441DB08AB7}"/>
              </a:ext>
            </a:extLst>
          </p:cNvPr>
          <p:cNvSpPr>
            <a:spLocks noGrp="1"/>
          </p:cNvSpPr>
          <p:nvPr>
            <p:ph type="dt" sz="half" idx="10"/>
          </p:nvPr>
        </p:nvSpPr>
        <p:spPr/>
        <p:txBody>
          <a:bodyPr/>
          <a:lstStyle/>
          <a:p>
            <a:fld id="{EFA461AD-5AEA-4FDA-8EED-AC8229807A0F}" type="datetimeFigureOut">
              <a:rPr lang="en-US" smtClean="0"/>
              <a:t>11/7/2020</a:t>
            </a:fld>
            <a:endParaRPr lang="en-US"/>
          </a:p>
        </p:txBody>
      </p:sp>
      <p:sp>
        <p:nvSpPr>
          <p:cNvPr id="8" name="Footer Placeholder 7">
            <a:extLst>
              <a:ext uri="{FF2B5EF4-FFF2-40B4-BE49-F238E27FC236}">
                <a16:creationId xmlns:a16="http://schemas.microsoft.com/office/drawing/2014/main" id="{920AED22-337C-4A53-BAAC-9D19E2249A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BD803B-A12E-409A-AD09-3D6180191442}"/>
              </a:ext>
            </a:extLst>
          </p:cNvPr>
          <p:cNvSpPr>
            <a:spLocks noGrp="1"/>
          </p:cNvSpPr>
          <p:nvPr>
            <p:ph type="sldNum" sz="quarter" idx="12"/>
          </p:nvPr>
        </p:nvSpPr>
        <p:spPr/>
        <p:txBody>
          <a:bodyPr/>
          <a:lstStyle/>
          <a:p>
            <a:fld id="{4B674A2D-5CD5-4696-8796-CA7491CF51DA}" type="slidenum">
              <a:rPr lang="en-US" smtClean="0"/>
              <a:t>‹#›</a:t>
            </a:fld>
            <a:endParaRPr lang="en-US"/>
          </a:p>
        </p:txBody>
      </p:sp>
    </p:spTree>
    <p:extLst>
      <p:ext uri="{BB962C8B-B14F-4D97-AF65-F5344CB8AC3E}">
        <p14:creationId xmlns:p14="http://schemas.microsoft.com/office/powerpoint/2010/main" val="408934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CDDF1-C900-46A2-B16B-B151ED73E2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079B5E-29D3-4DE5-8925-A4E7923ED8E2}"/>
              </a:ext>
            </a:extLst>
          </p:cNvPr>
          <p:cNvSpPr>
            <a:spLocks noGrp="1"/>
          </p:cNvSpPr>
          <p:nvPr>
            <p:ph type="dt" sz="half" idx="10"/>
          </p:nvPr>
        </p:nvSpPr>
        <p:spPr/>
        <p:txBody>
          <a:bodyPr/>
          <a:lstStyle/>
          <a:p>
            <a:fld id="{EFA461AD-5AEA-4FDA-8EED-AC8229807A0F}" type="datetimeFigureOut">
              <a:rPr lang="en-US" smtClean="0"/>
              <a:t>11/7/2020</a:t>
            </a:fld>
            <a:endParaRPr lang="en-US"/>
          </a:p>
        </p:txBody>
      </p:sp>
      <p:sp>
        <p:nvSpPr>
          <p:cNvPr id="4" name="Footer Placeholder 3">
            <a:extLst>
              <a:ext uri="{FF2B5EF4-FFF2-40B4-BE49-F238E27FC236}">
                <a16:creationId xmlns:a16="http://schemas.microsoft.com/office/drawing/2014/main" id="{24A52FB7-8B98-4B7C-8F9B-74B0484C5F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2D2B23-1117-4B5F-9C26-586F1CDA7650}"/>
              </a:ext>
            </a:extLst>
          </p:cNvPr>
          <p:cNvSpPr>
            <a:spLocks noGrp="1"/>
          </p:cNvSpPr>
          <p:nvPr>
            <p:ph type="sldNum" sz="quarter" idx="12"/>
          </p:nvPr>
        </p:nvSpPr>
        <p:spPr/>
        <p:txBody>
          <a:bodyPr/>
          <a:lstStyle/>
          <a:p>
            <a:fld id="{4B674A2D-5CD5-4696-8796-CA7491CF51DA}" type="slidenum">
              <a:rPr lang="en-US" smtClean="0"/>
              <a:t>‹#›</a:t>
            </a:fld>
            <a:endParaRPr lang="en-US"/>
          </a:p>
        </p:txBody>
      </p:sp>
    </p:spTree>
    <p:extLst>
      <p:ext uri="{BB962C8B-B14F-4D97-AF65-F5344CB8AC3E}">
        <p14:creationId xmlns:p14="http://schemas.microsoft.com/office/powerpoint/2010/main" val="65775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BBC518-F244-422E-8455-52E7FC38E56A}"/>
              </a:ext>
            </a:extLst>
          </p:cNvPr>
          <p:cNvSpPr>
            <a:spLocks noGrp="1"/>
          </p:cNvSpPr>
          <p:nvPr>
            <p:ph type="dt" sz="half" idx="10"/>
          </p:nvPr>
        </p:nvSpPr>
        <p:spPr/>
        <p:txBody>
          <a:bodyPr/>
          <a:lstStyle/>
          <a:p>
            <a:fld id="{EFA461AD-5AEA-4FDA-8EED-AC8229807A0F}" type="datetimeFigureOut">
              <a:rPr lang="en-US" smtClean="0"/>
              <a:t>11/7/2020</a:t>
            </a:fld>
            <a:endParaRPr lang="en-US"/>
          </a:p>
        </p:txBody>
      </p:sp>
      <p:sp>
        <p:nvSpPr>
          <p:cNvPr id="3" name="Footer Placeholder 2">
            <a:extLst>
              <a:ext uri="{FF2B5EF4-FFF2-40B4-BE49-F238E27FC236}">
                <a16:creationId xmlns:a16="http://schemas.microsoft.com/office/drawing/2014/main" id="{3DE96B0B-3388-4EE9-BA80-20940F956E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E23DFB-1DF7-4BEB-B99B-B14764D5A2E3}"/>
              </a:ext>
            </a:extLst>
          </p:cNvPr>
          <p:cNvSpPr>
            <a:spLocks noGrp="1"/>
          </p:cNvSpPr>
          <p:nvPr>
            <p:ph type="sldNum" sz="quarter" idx="12"/>
          </p:nvPr>
        </p:nvSpPr>
        <p:spPr/>
        <p:txBody>
          <a:bodyPr/>
          <a:lstStyle/>
          <a:p>
            <a:fld id="{4B674A2D-5CD5-4696-8796-CA7491CF51DA}" type="slidenum">
              <a:rPr lang="en-US" smtClean="0"/>
              <a:t>‹#›</a:t>
            </a:fld>
            <a:endParaRPr lang="en-US"/>
          </a:p>
        </p:txBody>
      </p:sp>
    </p:spTree>
    <p:extLst>
      <p:ext uri="{BB962C8B-B14F-4D97-AF65-F5344CB8AC3E}">
        <p14:creationId xmlns:p14="http://schemas.microsoft.com/office/powerpoint/2010/main" val="253618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98C9-D0E7-4A79-ABE9-82672BA4A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61BE86-6A4A-414F-BA9A-2E0B9EBFEB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301B25-5062-4A77-9105-3219B67FF7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1C2AC5-11BC-4349-B9EA-1DC4FCA74A02}"/>
              </a:ext>
            </a:extLst>
          </p:cNvPr>
          <p:cNvSpPr>
            <a:spLocks noGrp="1"/>
          </p:cNvSpPr>
          <p:nvPr>
            <p:ph type="dt" sz="half" idx="10"/>
          </p:nvPr>
        </p:nvSpPr>
        <p:spPr/>
        <p:txBody>
          <a:bodyPr/>
          <a:lstStyle/>
          <a:p>
            <a:fld id="{EFA461AD-5AEA-4FDA-8EED-AC8229807A0F}" type="datetimeFigureOut">
              <a:rPr lang="en-US" smtClean="0"/>
              <a:t>11/7/2020</a:t>
            </a:fld>
            <a:endParaRPr lang="en-US"/>
          </a:p>
        </p:txBody>
      </p:sp>
      <p:sp>
        <p:nvSpPr>
          <p:cNvPr id="6" name="Footer Placeholder 5">
            <a:extLst>
              <a:ext uri="{FF2B5EF4-FFF2-40B4-BE49-F238E27FC236}">
                <a16:creationId xmlns:a16="http://schemas.microsoft.com/office/drawing/2014/main" id="{86D4E149-9BF7-4C8D-A1B8-8955F32CAA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6C3F47-33FE-48B3-BF57-91E52C7CBB44}"/>
              </a:ext>
            </a:extLst>
          </p:cNvPr>
          <p:cNvSpPr>
            <a:spLocks noGrp="1"/>
          </p:cNvSpPr>
          <p:nvPr>
            <p:ph type="sldNum" sz="quarter" idx="12"/>
          </p:nvPr>
        </p:nvSpPr>
        <p:spPr/>
        <p:txBody>
          <a:bodyPr/>
          <a:lstStyle/>
          <a:p>
            <a:fld id="{4B674A2D-5CD5-4696-8796-CA7491CF51DA}" type="slidenum">
              <a:rPr lang="en-US" smtClean="0"/>
              <a:t>‹#›</a:t>
            </a:fld>
            <a:endParaRPr lang="en-US"/>
          </a:p>
        </p:txBody>
      </p:sp>
    </p:spTree>
    <p:extLst>
      <p:ext uri="{BB962C8B-B14F-4D97-AF65-F5344CB8AC3E}">
        <p14:creationId xmlns:p14="http://schemas.microsoft.com/office/powerpoint/2010/main" val="3849845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C427D-CB30-466E-AEEE-EB1451DD2D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3334E3-66AF-4D34-9C12-B09AC3ED96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CCC8D5-43C1-4798-A8CA-D516EFACF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5AC150-A6A9-4BFB-9CDC-57E15A853AEA}"/>
              </a:ext>
            </a:extLst>
          </p:cNvPr>
          <p:cNvSpPr>
            <a:spLocks noGrp="1"/>
          </p:cNvSpPr>
          <p:nvPr>
            <p:ph type="dt" sz="half" idx="10"/>
          </p:nvPr>
        </p:nvSpPr>
        <p:spPr/>
        <p:txBody>
          <a:bodyPr/>
          <a:lstStyle/>
          <a:p>
            <a:fld id="{EFA461AD-5AEA-4FDA-8EED-AC8229807A0F}" type="datetimeFigureOut">
              <a:rPr lang="en-US" smtClean="0"/>
              <a:t>11/7/2020</a:t>
            </a:fld>
            <a:endParaRPr lang="en-US"/>
          </a:p>
        </p:txBody>
      </p:sp>
      <p:sp>
        <p:nvSpPr>
          <p:cNvPr id="6" name="Footer Placeholder 5">
            <a:extLst>
              <a:ext uri="{FF2B5EF4-FFF2-40B4-BE49-F238E27FC236}">
                <a16:creationId xmlns:a16="http://schemas.microsoft.com/office/drawing/2014/main" id="{9459A423-0D97-40A6-853B-4A772586BC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12A84E-30D8-48DC-99E0-0C24655C3C33}"/>
              </a:ext>
            </a:extLst>
          </p:cNvPr>
          <p:cNvSpPr>
            <a:spLocks noGrp="1"/>
          </p:cNvSpPr>
          <p:nvPr>
            <p:ph type="sldNum" sz="quarter" idx="12"/>
          </p:nvPr>
        </p:nvSpPr>
        <p:spPr/>
        <p:txBody>
          <a:bodyPr/>
          <a:lstStyle/>
          <a:p>
            <a:fld id="{4B674A2D-5CD5-4696-8796-CA7491CF51DA}" type="slidenum">
              <a:rPr lang="en-US" smtClean="0"/>
              <a:t>‹#›</a:t>
            </a:fld>
            <a:endParaRPr lang="en-US"/>
          </a:p>
        </p:txBody>
      </p:sp>
    </p:spTree>
    <p:extLst>
      <p:ext uri="{BB962C8B-B14F-4D97-AF65-F5344CB8AC3E}">
        <p14:creationId xmlns:p14="http://schemas.microsoft.com/office/powerpoint/2010/main" val="193259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5EEC-6014-4494-91BE-4209FB5CE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64DE73-A2F2-4983-A3EA-BC635A28E7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E832F3-5AB1-42AB-B877-EA80E10669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461AD-5AEA-4FDA-8EED-AC8229807A0F}" type="datetimeFigureOut">
              <a:rPr lang="en-US" smtClean="0"/>
              <a:t>11/7/2020</a:t>
            </a:fld>
            <a:endParaRPr lang="en-US"/>
          </a:p>
        </p:txBody>
      </p:sp>
      <p:sp>
        <p:nvSpPr>
          <p:cNvPr id="5" name="Footer Placeholder 4">
            <a:extLst>
              <a:ext uri="{FF2B5EF4-FFF2-40B4-BE49-F238E27FC236}">
                <a16:creationId xmlns:a16="http://schemas.microsoft.com/office/drawing/2014/main" id="{2D762E7C-F1BD-49C6-A80B-1E285141C2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8EFCD8-8B5E-4C74-A626-4E28A3DB2D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74A2D-5CD5-4696-8796-CA7491CF51DA}" type="slidenum">
              <a:rPr lang="en-US" smtClean="0"/>
              <a:t>‹#›</a:t>
            </a:fld>
            <a:endParaRPr lang="en-US"/>
          </a:p>
        </p:txBody>
      </p:sp>
    </p:spTree>
    <p:extLst>
      <p:ext uri="{BB962C8B-B14F-4D97-AF65-F5344CB8AC3E}">
        <p14:creationId xmlns:p14="http://schemas.microsoft.com/office/powerpoint/2010/main" val="3001175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2496761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2EB1E-607A-4381-8BD9-CBC90761629E}"/>
              </a:ext>
            </a:extLst>
          </p:cNvPr>
          <p:cNvSpPr>
            <a:spLocks noGrp="1"/>
          </p:cNvSpPr>
          <p:nvPr>
            <p:ph type="ctrTitle"/>
          </p:nvPr>
        </p:nvSpPr>
        <p:spPr/>
        <p:txBody>
          <a:bodyPr/>
          <a:lstStyle/>
          <a:p>
            <a:r>
              <a:rPr lang="en-US" dirty="0">
                <a:solidFill>
                  <a:schemeClr val="bg1"/>
                </a:solidFill>
              </a:rPr>
              <a:t>Finding the Truth 	</a:t>
            </a:r>
          </a:p>
        </p:txBody>
      </p:sp>
      <p:sp>
        <p:nvSpPr>
          <p:cNvPr id="3" name="Subtitle 2">
            <a:extLst>
              <a:ext uri="{FF2B5EF4-FFF2-40B4-BE49-F238E27FC236}">
                <a16:creationId xmlns:a16="http://schemas.microsoft.com/office/drawing/2014/main" id="{79FD4E54-E471-4F0D-B901-09A9D27AB081}"/>
              </a:ext>
            </a:extLst>
          </p:cNvPr>
          <p:cNvSpPr>
            <a:spLocks noGrp="1"/>
          </p:cNvSpPr>
          <p:nvPr>
            <p:ph type="subTitle" idx="1"/>
          </p:nvPr>
        </p:nvSpPr>
        <p:spPr/>
        <p:txBody>
          <a:bodyPr>
            <a:normAutofit/>
          </a:bodyPr>
          <a:lstStyle/>
          <a:p>
            <a:r>
              <a:rPr lang="en-US" sz="3200" dirty="0">
                <a:solidFill>
                  <a:schemeClr val="bg1"/>
                </a:solidFill>
              </a:rPr>
              <a:t>True Christ </a:t>
            </a:r>
          </a:p>
        </p:txBody>
      </p:sp>
    </p:spTree>
    <p:extLst>
      <p:ext uri="{BB962C8B-B14F-4D97-AF65-F5344CB8AC3E}">
        <p14:creationId xmlns:p14="http://schemas.microsoft.com/office/powerpoint/2010/main" val="2010318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862C3-6488-48EB-8DD4-721E23372196}"/>
              </a:ext>
            </a:extLst>
          </p:cNvPr>
          <p:cNvSpPr>
            <a:spLocks noGrp="1"/>
          </p:cNvSpPr>
          <p:nvPr>
            <p:ph idx="1"/>
          </p:nvPr>
        </p:nvSpPr>
        <p:spPr>
          <a:xfrm>
            <a:off x="213852" y="361335"/>
            <a:ext cx="11732342" cy="6238568"/>
          </a:xfrm>
        </p:spPr>
        <p:txBody>
          <a:bodyPr/>
          <a:lstStyle/>
          <a:p>
            <a:endParaRPr lang="en-US" dirty="0"/>
          </a:p>
        </p:txBody>
      </p:sp>
    </p:spTree>
    <p:extLst>
      <p:ext uri="{BB962C8B-B14F-4D97-AF65-F5344CB8AC3E}">
        <p14:creationId xmlns:p14="http://schemas.microsoft.com/office/powerpoint/2010/main" val="3767627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862C3-6488-48EB-8DD4-721E23372196}"/>
              </a:ext>
            </a:extLst>
          </p:cNvPr>
          <p:cNvSpPr>
            <a:spLocks noGrp="1"/>
          </p:cNvSpPr>
          <p:nvPr>
            <p:ph idx="1"/>
          </p:nvPr>
        </p:nvSpPr>
        <p:spPr>
          <a:xfrm>
            <a:off x="213852" y="361335"/>
            <a:ext cx="11732342" cy="6238568"/>
          </a:xfrm>
        </p:spPr>
        <p:txBody>
          <a:bodyPr>
            <a:normAutofit/>
          </a:bodyPr>
          <a:lstStyle/>
          <a:p>
            <a:pPr marR="457200" indent="0" algn="just" rtl="0">
              <a:spcBef>
                <a:spcPts val="0"/>
              </a:spcBef>
              <a:spcAft>
                <a:spcPts val="0"/>
              </a:spcAft>
              <a:buNone/>
            </a:pPr>
            <a:endParaRPr lang="en-US" sz="1800" b="1" i="0" u="none" strike="noStrike" dirty="0">
              <a:solidFill>
                <a:schemeClr val="bg1"/>
              </a:solidFill>
              <a:effectLst/>
              <a:latin typeface="Arial" panose="020B0604020202020204" pitchFamily="34" charset="0"/>
            </a:endParaRPr>
          </a:p>
          <a:p>
            <a:pPr marR="457200" indent="0" algn="just" rtl="0">
              <a:spcBef>
                <a:spcPts val="0"/>
              </a:spcBef>
              <a:spcAft>
                <a:spcPts val="0"/>
              </a:spcAft>
              <a:buNone/>
            </a:pPr>
            <a:endParaRPr lang="en-US" sz="1800" b="1" dirty="0">
              <a:solidFill>
                <a:schemeClr val="bg1"/>
              </a:solidFill>
              <a:latin typeface="Arial" panose="020B0604020202020204" pitchFamily="34" charset="0"/>
            </a:endParaRPr>
          </a:p>
          <a:p>
            <a:pPr marR="457200" indent="0" algn="just" rtl="0">
              <a:spcBef>
                <a:spcPts val="0"/>
              </a:spcBef>
              <a:spcAft>
                <a:spcPts val="0"/>
              </a:spcAft>
              <a:buNone/>
            </a:pPr>
            <a:r>
              <a:rPr lang="en-US" sz="3200" b="1" i="0" u="none" strike="noStrike" dirty="0">
                <a:solidFill>
                  <a:schemeClr val="bg1"/>
                </a:solidFill>
                <a:effectLst/>
                <a:latin typeface="Arial" panose="020B0604020202020204" pitchFamily="34" charset="0"/>
              </a:rPr>
              <a:t>6 </a:t>
            </a:r>
            <a:r>
              <a:rPr lang="en-US" sz="3200" b="0" i="0" u="none" strike="noStrike" dirty="0">
                <a:solidFill>
                  <a:schemeClr val="bg1"/>
                </a:solidFill>
                <a:effectLst/>
                <a:latin typeface="Arial" panose="020B0604020202020204" pitchFamily="34" charset="0"/>
              </a:rPr>
              <a:t>For to us a child is born, to us a son is given, and the government will be on his shoulders And he will be called Wonderful Counselor, Mighty God, Everlasting Father, Prince of Peace. </a:t>
            </a:r>
            <a:r>
              <a:rPr lang="en-US" sz="3200" b="1" i="0" u="none" strike="noStrike" dirty="0">
                <a:solidFill>
                  <a:schemeClr val="bg1"/>
                </a:solidFill>
                <a:effectLst/>
                <a:latin typeface="Arial" panose="020B0604020202020204" pitchFamily="34" charset="0"/>
              </a:rPr>
              <a:t>7 </a:t>
            </a:r>
            <a:r>
              <a:rPr lang="en-US" sz="3200" b="0" i="0" u="none" strike="noStrike" dirty="0">
                <a:solidFill>
                  <a:schemeClr val="bg1"/>
                </a:solidFill>
                <a:effectLst/>
                <a:latin typeface="Arial" panose="020B0604020202020204" pitchFamily="34" charset="0"/>
              </a:rPr>
              <a:t>Of the greatness of his government and peace there will be no end. He will reign on David’s throne and over his kingdom, establishing and upholding it with justice and righteousness, from that time on and forever. The zeal of the Lord Almighty will accomplish this.</a:t>
            </a:r>
            <a:endParaRPr lang="en-US" sz="4000" b="0" dirty="0">
              <a:solidFill>
                <a:schemeClr val="bg1"/>
              </a:solidFill>
              <a:effectLst/>
            </a:endParaRPr>
          </a:p>
          <a:p>
            <a:pPr marL="0" indent="0">
              <a:buNone/>
            </a:pPr>
            <a:endParaRPr lang="en-US" sz="3600" dirty="0">
              <a:solidFill>
                <a:schemeClr val="bg1"/>
              </a:solidFill>
            </a:endParaRPr>
          </a:p>
          <a:p>
            <a:pPr marL="0" indent="0">
              <a:buNone/>
            </a:pPr>
            <a:r>
              <a:rPr lang="en-US" sz="3600" dirty="0">
                <a:solidFill>
                  <a:schemeClr val="bg1"/>
                </a:solidFill>
              </a:rPr>
              <a:t>				Isaiah 9:5-7</a:t>
            </a:r>
          </a:p>
        </p:txBody>
      </p:sp>
    </p:spTree>
    <p:extLst>
      <p:ext uri="{BB962C8B-B14F-4D97-AF65-F5344CB8AC3E}">
        <p14:creationId xmlns:p14="http://schemas.microsoft.com/office/powerpoint/2010/main" val="1648709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862C3-6488-48EB-8DD4-721E23372196}"/>
              </a:ext>
            </a:extLst>
          </p:cNvPr>
          <p:cNvSpPr>
            <a:spLocks noGrp="1"/>
          </p:cNvSpPr>
          <p:nvPr>
            <p:ph idx="1"/>
          </p:nvPr>
        </p:nvSpPr>
        <p:spPr>
          <a:xfrm>
            <a:off x="213852" y="361335"/>
            <a:ext cx="11732342" cy="6238568"/>
          </a:xfrm>
        </p:spPr>
        <p:txBody>
          <a:bodyPr>
            <a:normAutofit/>
          </a:bodyPr>
          <a:lstStyle/>
          <a:p>
            <a:pPr marL="0" indent="0">
              <a:buNone/>
            </a:pPr>
            <a:endParaRPr lang="en-US" sz="3600" b="0" i="0" u="none" strike="noStrike" dirty="0">
              <a:solidFill>
                <a:schemeClr val="bg1"/>
              </a:solidFill>
              <a:effectLst/>
              <a:latin typeface="Arial" panose="020B0604020202020204" pitchFamily="34" charset="0"/>
            </a:endParaRPr>
          </a:p>
          <a:p>
            <a:pPr marL="0" indent="0">
              <a:buNone/>
            </a:pPr>
            <a:endParaRPr lang="en-US" sz="3600" dirty="0">
              <a:solidFill>
                <a:schemeClr val="bg1"/>
              </a:solidFill>
              <a:latin typeface="Arial" panose="020B0604020202020204" pitchFamily="34" charset="0"/>
            </a:endParaRPr>
          </a:p>
          <a:p>
            <a:pPr marL="0" indent="0">
              <a:buNone/>
            </a:pPr>
            <a:r>
              <a:rPr lang="en-US" sz="3600" b="0" i="0" u="none" strike="noStrike" dirty="0">
                <a:solidFill>
                  <a:schemeClr val="bg1"/>
                </a:solidFill>
                <a:effectLst/>
                <a:latin typeface="Arial" panose="020B0604020202020204" pitchFamily="34" charset="0"/>
              </a:rPr>
              <a:t>“The days are coming,” declares the Lord, “when I will raise up for David a righteous Branch, a King who will reign wisely and do what is just and right in the land.</a:t>
            </a:r>
          </a:p>
          <a:p>
            <a:pPr marL="0" indent="0">
              <a:buNone/>
            </a:pPr>
            <a:endParaRPr lang="en-US" sz="3600" dirty="0">
              <a:solidFill>
                <a:schemeClr val="bg1"/>
              </a:solidFill>
              <a:latin typeface="Arial" panose="020B0604020202020204" pitchFamily="34" charset="0"/>
            </a:endParaRPr>
          </a:p>
          <a:p>
            <a:pPr marL="0" indent="0">
              <a:buNone/>
            </a:pPr>
            <a:r>
              <a:rPr lang="en-US" sz="3600" dirty="0">
                <a:solidFill>
                  <a:schemeClr val="bg1"/>
                </a:solidFill>
                <a:latin typeface="Arial" panose="020B0604020202020204" pitchFamily="34" charset="0"/>
              </a:rPr>
              <a:t>					Jeremiah 23:5</a:t>
            </a:r>
            <a:endParaRPr lang="en-US" sz="4800" dirty="0">
              <a:solidFill>
                <a:schemeClr val="bg1"/>
              </a:solidFill>
            </a:endParaRPr>
          </a:p>
        </p:txBody>
      </p:sp>
    </p:spTree>
    <p:extLst>
      <p:ext uri="{BB962C8B-B14F-4D97-AF65-F5344CB8AC3E}">
        <p14:creationId xmlns:p14="http://schemas.microsoft.com/office/powerpoint/2010/main" val="854880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15600" y="593367"/>
            <a:ext cx="11360800" cy="763600"/>
          </a:xfrm>
          <a:prstGeom prst="rect">
            <a:avLst/>
          </a:prstGeom>
        </p:spPr>
        <p:txBody>
          <a:bodyPr lIns="121900" tIns="121900" rIns="121900" bIns="121900" anchor="t" anchorCtr="0">
            <a:noAutofit/>
          </a:bodyPr>
          <a:lstStyle/>
          <a:p>
            <a:r>
              <a:rPr lang="en"/>
              <a:t>Messiah(s) Cont’d</a:t>
            </a:r>
          </a:p>
        </p:txBody>
      </p:sp>
      <p:sp>
        <p:nvSpPr>
          <p:cNvPr id="194" name="Shape 194"/>
          <p:cNvSpPr txBox="1">
            <a:spLocks noGrp="1"/>
          </p:cNvSpPr>
          <p:nvPr>
            <p:ph type="body" idx="1"/>
          </p:nvPr>
        </p:nvSpPr>
        <p:spPr>
          <a:xfrm>
            <a:off x="415600" y="1536633"/>
            <a:ext cx="5333200" cy="4555200"/>
          </a:xfrm>
          <a:prstGeom prst="rect">
            <a:avLst/>
          </a:prstGeom>
        </p:spPr>
        <p:txBody>
          <a:bodyPr lIns="121900" tIns="121900" rIns="121900" bIns="121900" anchor="t" anchorCtr="0">
            <a:noAutofit/>
          </a:bodyPr>
          <a:lstStyle/>
          <a:p>
            <a:r>
              <a:rPr lang="en" sz="2667"/>
              <a:t>“Moreover, there </a:t>
            </a:r>
            <a:r>
              <a:rPr lang="en" sz="2667">
                <a:solidFill>
                  <a:srgbClr val="FF0000"/>
                </a:solidFill>
              </a:rPr>
              <a:t>came out of Egypt</a:t>
            </a:r>
            <a:r>
              <a:rPr lang="en" sz="2667"/>
              <a:t> about this time to Jerusalem, one that said he was a </a:t>
            </a:r>
            <a:r>
              <a:rPr lang="en" sz="2667">
                <a:solidFill>
                  <a:srgbClr val="FFFF00"/>
                </a:solidFill>
              </a:rPr>
              <a:t>prophet</a:t>
            </a:r>
            <a:r>
              <a:rPr lang="en" sz="2667"/>
              <a:t>, and advised the multitude of the common people to go along with him to the</a:t>
            </a:r>
            <a:r>
              <a:rPr lang="en" sz="2667">
                <a:solidFill>
                  <a:srgbClr val="3D85C6"/>
                </a:solidFill>
              </a:rPr>
              <a:t> Mount of Olives</a:t>
            </a:r>
            <a:r>
              <a:rPr lang="en" sz="2667"/>
              <a:t>… … He said he would show them how the walls of Jerusalem would fall down”</a:t>
            </a:r>
          </a:p>
          <a:p>
            <a:r>
              <a:rPr lang="en" sz="2400" i="1"/>
              <a:t>Antiquities 20.8.6</a:t>
            </a:r>
          </a:p>
        </p:txBody>
      </p:sp>
      <p:sp>
        <p:nvSpPr>
          <p:cNvPr id="195" name="Shape 195"/>
          <p:cNvSpPr txBox="1">
            <a:spLocks noGrp="1"/>
          </p:cNvSpPr>
          <p:nvPr>
            <p:ph type="body" idx="2"/>
          </p:nvPr>
        </p:nvSpPr>
        <p:spPr>
          <a:xfrm>
            <a:off x="6443200" y="737900"/>
            <a:ext cx="5333200" cy="5621200"/>
          </a:xfrm>
          <a:prstGeom prst="rect">
            <a:avLst/>
          </a:prstGeom>
        </p:spPr>
        <p:txBody>
          <a:bodyPr lIns="121900" tIns="121900" rIns="121900" bIns="121900" anchor="t" anchorCtr="0">
            <a:noAutofit/>
          </a:bodyPr>
          <a:lstStyle/>
          <a:p>
            <a:r>
              <a:rPr lang="en" sz="2667"/>
              <a:t>“An angel of the Lord appeared in a dream to Joseph in </a:t>
            </a:r>
            <a:r>
              <a:rPr lang="en" sz="2667">
                <a:solidFill>
                  <a:srgbClr val="FF0000"/>
                </a:solidFill>
              </a:rPr>
              <a:t>Egypt</a:t>
            </a:r>
            <a:r>
              <a:rPr lang="en" sz="2667"/>
              <a:t> saying ‘Rise </a:t>
            </a:r>
            <a:r>
              <a:rPr lang="en" sz="2667">
                <a:solidFill>
                  <a:srgbClr val="FF0000"/>
                </a:solidFill>
              </a:rPr>
              <a:t>take the child and his mother and go to Israel” </a:t>
            </a:r>
            <a:r>
              <a:rPr lang="en" sz="2667">
                <a:solidFill>
                  <a:srgbClr val="B7B7B7"/>
                </a:solidFill>
              </a:rPr>
              <a:t>Matthew 2:19-20</a:t>
            </a:r>
          </a:p>
          <a:p>
            <a:r>
              <a:rPr lang="en" sz="2667">
                <a:solidFill>
                  <a:srgbClr val="B7B7B7"/>
                </a:solidFill>
              </a:rPr>
              <a:t>“But Jesus said to them, “A </a:t>
            </a:r>
            <a:r>
              <a:rPr lang="en" sz="2667">
                <a:solidFill>
                  <a:srgbClr val="FFFF00"/>
                </a:solidFill>
              </a:rPr>
              <a:t>prophet</a:t>
            </a:r>
            <a:r>
              <a:rPr lang="en" sz="2667">
                <a:solidFill>
                  <a:srgbClr val="B7B7B7"/>
                </a:solidFill>
              </a:rPr>
              <a:t> is not without honor except in his hometown”  Matthew 13:57</a:t>
            </a:r>
          </a:p>
          <a:p>
            <a:r>
              <a:rPr lang="en" sz="2667">
                <a:solidFill>
                  <a:srgbClr val="3D85C6"/>
                </a:solidFill>
              </a:rPr>
              <a:t>Sermon on the Mount</a:t>
            </a:r>
          </a:p>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862C3-6488-48EB-8DD4-721E23372196}"/>
              </a:ext>
            </a:extLst>
          </p:cNvPr>
          <p:cNvSpPr>
            <a:spLocks noGrp="1"/>
          </p:cNvSpPr>
          <p:nvPr>
            <p:ph idx="1"/>
          </p:nvPr>
        </p:nvSpPr>
        <p:spPr>
          <a:xfrm>
            <a:off x="213852" y="361335"/>
            <a:ext cx="11732342" cy="6238568"/>
          </a:xfrm>
        </p:spPr>
        <p:txBody>
          <a:bodyPr/>
          <a:lstStyle/>
          <a:p>
            <a:endParaRPr lang="en-US" dirty="0"/>
          </a:p>
        </p:txBody>
      </p:sp>
    </p:spTree>
    <p:extLst>
      <p:ext uri="{BB962C8B-B14F-4D97-AF65-F5344CB8AC3E}">
        <p14:creationId xmlns:p14="http://schemas.microsoft.com/office/powerpoint/2010/main" val="8450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6B6FA-9E12-4EC9-AA64-794244E70291}"/>
              </a:ext>
            </a:extLst>
          </p:cNvPr>
          <p:cNvSpPr>
            <a:spLocks noGrp="1"/>
          </p:cNvSpPr>
          <p:nvPr>
            <p:ph type="title"/>
          </p:nvPr>
        </p:nvSpPr>
        <p:spPr/>
        <p:txBody>
          <a:bodyPr/>
          <a:lstStyle/>
          <a:p>
            <a:r>
              <a:rPr lang="en-US" dirty="0">
                <a:solidFill>
                  <a:schemeClr val="bg1"/>
                </a:solidFill>
              </a:rPr>
              <a:t>Confirmation Bias</a:t>
            </a:r>
          </a:p>
        </p:txBody>
      </p:sp>
      <p:sp>
        <p:nvSpPr>
          <p:cNvPr id="3" name="Text Placeholder 2">
            <a:extLst>
              <a:ext uri="{FF2B5EF4-FFF2-40B4-BE49-F238E27FC236}">
                <a16:creationId xmlns:a16="http://schemas.microsoft.com/office/drawing/2014/main" id="{0EA4F21A-0BAA-4C74-9AF9-B5D4ECDBDE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21831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862C3-6488-48EB-8DD4-721E23372196}"/>
              </a:ext>
            </a:extLst>
          </p:cNvPr>
          <p:cNvSpPr>
            <a:spLocks noGrp="1"/>
          </p:cNvSpPr>
          <p:nvPr>
            <p:ph idx="1"/>
          </p:nvPr>
        </p:nvSpPr>
        <p:spPr>
          <a:xfrm>
            <a:off x="213852" y="361335"/>
            <a:ext cx="11732342" cy="6238568"/>
          </a:xfrm>
        </p:spPr>
        <p:txBody>
          <a:bodyPr>
            <a:normAutofit/>
          </a:bodyPr>
          <a:lstStyle/>
          <a:p>
            <a:pPr marL="0" indent="0">
              <a:buNone/>
            </a:pPr>
            <a:endParaRPr lang="en-US" sz="3600" b="0" i="0" u="none" strike="noStrike" dirty="0">
              <a:solidFill>
                <a:schemeClr val="bg1"/>
              </a:solidFill>
              <a:effectLst/>
              <a:latin typeface="Arial" panose="020B0604020202020204" pitchFamily="34" charset="0"/>
            </a:endParaRPr>
          </a:p>
          <a:p>
            <a:pPr marL="0" indent="0" algn="just">
              <a:buNone/>
            </a:pPr>
            <a:r>
              <a:rPr lang="en-US" sz="3600" b="0" i="0" u="none" strike="noStrike" dirty="0">
                <a:solidFill>
                  <a:schemeClr val="bg1"/>
                </a:solidFill>
                <a:effectLst/>
                <a:latin typeface="Arial" panose="020B0604020202020204" pitchFamily="34" charset="0"/>
              </a:rPr>
              <a:t>If something sounds true—meaning, it seems to fit what we already believe—we believe it to be true without corroborating. It is the widespread epidemic of confirmation bias that has given us the relatively new phenomenon known as “fake news.”</a:t>
            </a:r>
          </a:p>
          <a:p>
            <a:pPr marL="0" indent="0" algn="just">
              <a:buNone/>
            </a:pPr>
            <a:r>
              <a:rPr lang="en-US" sz="3600" dirty="0">
                <a:solidFill>
                  <a:schemeClr val="bg1"/>
                </a:solidFill>
                <a:latin typeface="Arial" panose="020B0604020202020204" pitchFamily="34" charset="0"/>
              </a:rPr>
              <a:t>			</a:t>
            </a:r>
          </a:p>
          <a:p>
            <a:pPr marL="0" indent="0">
              <a:buNone/>
            </a:pPr>
            <a:r>
              <a:rPr lang="en-US" sz="3600" dirty="0">
                <a:solidFill>
                  <a:schemeClr val="bg1"/>
                </a:solidFill>
                <a:latin typeface="Arial" panose="020B0604020202020204" pitchFamily="34" charset="0"/>
              </a:rPr>
              <a:t>				</a:t>
            </a:r>
            <a:r>
              <a:rPr lang="en-US" dirty="0">
                <a:solidFill>
                  <a:schemeClr val="bg1"/>
                </a:solidFill>
                <a:latin typeface="Arial" panose="020B0604020202020204" pitchFamily="34" charset="0"/>
              </a:rPr>
              <a:t>- Jared Wilson. The Gospel Coalition</a:t>
            </a:r>
            <a:endParaRPr lang="en-US" sz="4800" dirty="0">
              <a:solidFill>
                <a:schemeClr val="bg1"/>
              </a:solidFill>
            </a:endParaRPr>
          </a:p>
        </p:txBody>
      </p:sp>
    </p:spTree>
    <p:extLst>
      <p:ext uri="{BB962C8B-B14F-4D97-AF65-F5344CB8AC3E}">
        <p14:creationId xmlns:p14="http://schemas.microsoft.com/office/powerpoint/2010/main" val="543726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1241EC7-3D4F-409B-B39F-B317E51380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9875" y="620712"/>
            <a:ext cx="4672125" cy="6237288"/>
          </a:xfrm>
        </p:spPr>
      </p:pic>
      <p:pic>
        <p:nvPicPr>
          <p:cNvPr id="6" name="Picture 5">
            <a:extLst>
              <a:ext uri="{FF2B5EF4-FFF2-40B4-BE49-F238E27FC236}">
                <a16:creationId xmlns:a16="http://schemas.microsoft.com/office/drawing/2014/main" id="{1B2164AF-F24C-40AA-A54D-F4B11EA99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82085"/>
            <a:ext cx="7519875" cy="5075916"/>
          </a:xfrm>
          <a:prstGeom prst="rect">
            <a:avLst/>
          </a:prstGeom>
        </p:spPr>
      </p:pic>
    </p:spTree>
    <p:extLst>
      <p:ext uri="{BB962C8B-B14F-4D97-AF65-F5344CB8AC3E}">
        <p14:creationId xmlns:p14="http://schemas.microsoft.com/office/powerpoint/2010/main" val="3216195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862C3-6488-48EB-8DD4-721E23372196}"/>
              </a:ext>
            </a:extLst>
          </p:cNvPr>
          <p:cNvSpPr>
            <a:spLocks noGrp="1"/>
          </p:cNvSpPr>
          <p:nvPr>
            <p:ph idx="1"/>
          </p:nvPr>
        </p:nvSpPr>
        <p:spPr>
          <a:xfrm>
            <a:off x="213852" y="361335"/>
            <a:ext cx="11732342" cy="6238568"/>
          </a:xfrm>
        </p:spPr>
        <p:txBody>
          <a:bodyPr>
            <a:normAutofit/>
          </a:bodyPr>
          <a:lstStyle/>
          <a:p>
            <a:pPr marL="0" indent="0">
              <a:buNone/>
            </a:pPr>
            <a:endParaRPr lang="en-US" sz="5400" b="0" i="0" u="none" strike="noStrike" dirty="0">
              <a:solidFill>
                <a:schemeClr val="bg1"/>
              </a:solidFill>
              <a:effectLst/>
              <a:latin typeface="Arial" panose="020B0604020202020204" pitchFamily="34" charset="0"/>
            </a:endParaRPr>
          </a:p>
          <a:p>
            <a:pPr marL="0" indent="0" algn="just">
              <a:buNone/>
            </a:pPr>
            <a:r>
              <a:rPr lang="en-US" sz="3200" b="0" i="0" u="none" strike="noStrike" dirty="0">
                <a:solidFill>
                  <a:schemeClr val="bg1"/>
                </a:solidFill>
                <a:effectLst/>
                <a:latin typeface="Arial" panose="020B0604020202020204" pitchFamily="34" charset="0"/>
              </a:rPr>
              <a:t>But there’s a spiritual component at play here too. The reason we fall into confirmation bias politically is not essentially a political problem. It is a human problem, which is to say, it is a sin problem—which is to say, it is a problem of self-interest and self-worship. The truth is, you and I are prone to conducting our entire lives along the narratives constructed from confirmation bias. </a:t>
            </a:r>
            <a:r>
              <a:rPr lang="en-US" sz="5400" dirty="0">
                <a:solidFill>
                  <a:schemeClr val="bg1"/>
                </a:solidFill>
                <a:latin typeface="Arial" panose="020B0604020202020204" pitchFamily="34" charset="0"/>
              </a:rPr>
              <a:t>			</a:t>
            </a:r>
          </a:p>
        </p:txBody>
      </p:sp>
    </p:spTree>
    <p:extLst>
      <p:ext uri="{BB962C8B-B14F-4D97-AF65-F5344CB8AC3E}">
        <p14:creationId xmlns:p14="http://schemas.microsoft.com/office/powerpoint/2010/main" val="3503389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862C3-6488-48EB-8DD4-721E23372196}"/>
              </a:ext>
            </a:extLst>
          </p:cNvPr>
          <p:cNvSpPr>
            <a:spLocks noGrp="1"/>
          </p:cNvSpPr>
          <p:nvPr>
            <p:ph idx="1"/>
          </p:nvPr>
        </p:nvSpPr>
        <p:spPr>
          <a:xfrm>
            <a:off x="213852" y="361335"/>
            <a:ext cx="11732342" cy="6238568"/>
          </a:xfrm>
        </p:spPr>
        <p:txBody>
          <a:bodyPr>
            <a:normAutofit/>
          </a:bodyPr>
          <a:lstStyle/>
          <a:p>
            <a:pPr marL="0" indent="0">
              <a:buNone/>
            </a:pPr>
            <a:endParaRPr lang="en-US" sz="3200" b="0" i="0" u="none" strike="noStrike" dirty="0">
              <a:solidFill>
                <a:schemeClr val="bg1"/>
              </a:solidFill>
              <a:effectLst/>
              <a:latin typeface="Arial" panose="020B0604020202020204" pitchFamily="34" charset="0"/>
            </a:endParaRPr>
          </a:p>
          <a:p>
            <a:pPr marL="0" indent="0">
              <a:buNone/>
            </a:pPr>
            <a:r>
              <a:rPr lang="en-US" sz="3200" b="0" i="0" u="none" strike="noStrike" dirty="0">
                <a:solidFill>
                  <a:schemeClr val="bg1"/>
                </a:solidFill>
                <a:effectLst/>
                <a:latin typeface="Arial" panose="020B0604020202020204" pitchFamily="34" charset="0"/>
              </a:rPr>
              <a:t>That we are the center of the universe. That our happiness is what is most important in life and that our preferences are—or ought to be—the laws of the land. So whatever fits this bias is “true.” And whatever does not is simply ignored.</a:t>
            </a:r>
          </a:p>
          <a:p>
            <a:pPr marL="0" indent="0">
              <a:buNone/>
            </a:pPr>
            <a:endParaRPr lang="en-US" sz="3200" b="0" i="0" u="none" strike="noStrike" dirty="0">
              <a:solidFill>
                <a:schemeClr val="bg1"/>
              </a:solidFill>
              <a:effectLst/>
              <a:latin typeface="Arial" panose="020B0604020202020204" pitchFamily="34" charset="0"/>
            </a:endParaRPr>
          </a:p>
          <a:p>
            <a:pPr marL="0" indent="0" algn="just">
              <a:buNone/>
            </a:pPr>
            <a:r>
              <a:rPr lang="en-US" sz="5400" dirty="0">
                <a:solidFill>
                  <a:schemeClr val="bg1"/>
                </a:solidFill>
                <a:latin typeface="Arial" panose="020B0604020202020204" pitchFamily="34" charset="0"/>
              </a:rPr>
              <a:t>			</a:t>
            </a:r>
          </a:p>
          <a:p>
            <a:pPr marL="0" indent="0">
              <a:buNone/>
            </a:pPr>
            <a:r>
              <a:rPr lang="en-US" sz="5400" dirty="0">
                <a:solidFill>
                  <a:schemeClr val="bg1"/>
                </a:solidFill>
                <a:latin typeface="Arial" panose="020B0604020202020204" pitchFamily="34" charset="0"/>
              </a:rPr>
              <a:t>				</a:t>
            </a:r>
            <a:r>
              <a:rPr lang="en-US" sz="4400" dirty="0">
                <a:solidFill>
                  <a:schemeClr val="bg1"/>
                </a:solidFill>
                <a:latin typeface="Arial" panose="020B0604020202020204" pitchFamily="34" charset="0"/>
              </a:rPr>
              <a:t>-</a:t>
            </a:r>
            <a:r>
              <a:rPr lang="en-US" sz="3200" dirty="0">
                <a:solidFill>
                  <a:schemeClr val="bg1"/>
                </a:solidFill>
                <a:latin typeface="Arial" panose="020B0604020202020204" pitchFamily="34" charset="0"/>
              </a:rPr>
              <a:t> Jared Wilson. The Gospel Coalition</a:t>
            </a:r>
            <a:endParaRPr lang="en-US" sz="7200" dirty="0">
              <a:solidFill>
                <a:schemeClr val="bg1"/>
              </a:solidFill>
            </a:endParaRPr>
          </a:p>
        </p:txBody>
      </p:sp>
    </p:spTree>
    <p:extLst>
      <p:ext uri="{BB962C8B-B14F-4D97-AF65-F5344CB8AC3E}">
        <p14:creationId xmlns:p14="http://schemas.microsoft.com/office/powerpoint/2010/main" val="169171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AE07B5-BCB7-4345-A411-87935E4F2A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405062" cy="4405062"/>
          </a:xfrm>
        </p:spPr>
      </p:pic>
      <p:pic>
        <p:nvPicPr>
          <p:cNvPr id="7" name="Picture 6">
            <a:extLst>
              <a:ext uri="{FF2B5EF4-FFF2-40B4-BE49-F238E27FC236}">
                <a16:creationId xmlns:a16="http://schemas.microsoft.com/office/drawing/2014/main" id="{66032B6A-898E-4B73-8C51-A5DA62871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937" y="1880937"/>
            <a:ext cx="4977063" cy="4977063"/>
          </a:xfrm>
          <a:prstGeom prst="rect">
            <a:avLst/>
          </a:prstGeom>
        </p:spPr>
      </p:pic>
      <p:pic>
        <p:nvPicPr>
          <p:cNvPr id="9" name="Picture 8">
            <a:extLst>
              <a:ext uri="{FF2B5EF4-FFF2-40B4-BE49-F238E27FC236}">
                <a16:creationId xmlns:a16="http://schemas.microsoft.com/office/drawing/2014/main" id="{8C4FCA48-2FF1-4AEF-B1C4-6C260CA18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5657" y="3177709"/>
            <a:ext cx="3675909" cy="3725360"/>
          </a:xfrm>
          <a:prstGeom prst="rect">
            <a:avLst/>
          </a:prstGeom>
        </p:spPr>
      </p:pic>
      <p:pic>
        <p:nvPicPr>
          <p:cNvPr id="11" name="Picture 10">
            <a:extLst>
              <a:ext uri="{FF2B5EF4-FFF2-40B4-BE49-F238E27FC236}">
                <a16:creationId xmlns:a16="http://schemas.microsoft.com/office/drawing/2014/main" id="{223C06C4-4947-4193-B502-748978D439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3654" y="21606"/>
            <a:ext cx="5722566" cy="3134496"/>
          </a:xfrm>
          <a:prstGeom prst="rect">
            <a:avLst/>
          </a:prstGeom>
        </p:spPr>
      </p:pic>
    </p:spTree>
    <p:extLst>
      <p:ext uri="{BB962C8B-B14F-4D97-AF65-F5344CB8AC3E}">
        <p14:creationId xmlns:p14="http://schemas.microsoft.com/office/powerpoint/2010/main" val="187125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D81F18D-754B-4288-9A43-151B8395C5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766964" cy="6858000"/>
          </a:xfrm>
        </p:spPr>
      </p:pic>
    </p:spTree>
    <p:extLst>
      <p:ext uri="{BB962C8B-B14F-4D97-AF65-F5344CB8AC3E}">
        <p14:creationId xmlns:p14="http://schemas.microsoft.com/office/powerpoint/2010/main" val="263967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9227834-2BE1-437E-A916-1DF3072C78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20712"/>
            <a:ext cx="4176755" cy="6237288"/>
          </a:xfrm>
        </p:spPr>
      </p:pic>
      <p:pic>
        <p:nvPicPr>
          <p:cNvPr id="6" name="Picture 5">
            <a:extLst>
              <a:ext uri="{FF2B5EF4-FFF2-40B4-BE49-F238E27FC236}">
                <a16:creationId xmlns:a16="http://schemas.microsoft.com/office/drawing/2014/main" id="{B222BE73-1E87-42E3-BD58-73A0CF5DD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521" y="2287860"/>
            <a:ext cx="5992479" cy="4570140"/>
          </a:xfrm>
          <a:prstGeom prst="rect">
            <a:avLst/>
          </a:prstGeom>
        </p:spPr>
      </p:pic>
    </p:spTree>
    <p:extLst>
      <p:ext uri="{BB962C8B-B14F-4D97-AF65-F5344CB8AC3E}">
        <p14:creationId xmlns:p14="http://schemas.microsoft.com/office/powerpoint/2010/main" val="153962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D28304C-EA06-4415-A095-A9687EC7AE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553200" cy="5016500"/>
          </a:xfrm>
        </p:spPr>
      </p:pic>
      <p:pic>
        <p:nvPicPr>
          <p:cNvPr id="6" name="Picture 5">
            <a:extLst>
              <a:ext uri="{FF2B5EF4-FFF2-40B4-BE49-F238E27FC236}">
                <a16:creationId xmlns:a16="http://schemas.microsoft.com/office/drawing/2014/main" id="{5D43129D-CB02-49D0-8D3D-B57A15A76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426" y="574268"/>
            <a:ext cx="4987089" cy="6283732"/>
          </a:xfrm>
          <a:prstGeom prst="rect">
            <a:avLst/>
          </a:prstGeom>
        </p:spPr>
      </p:pic>
    </p:spTree>
    <p:extLst>
      <p:ext uri="{BB962C8B-B14F-4D97-AF65-F5344CB8AC3E}">
        <p14:creationId xmlns:p14="http://schemas.microsoft.com/office/powerpoint/2010/main" val="2897842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849BE6-5B1B-40C5-8095-0ED61D264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49762" cy="4173621"/>
          </a:xfrm>
          <a:prstGeom prst="rect">
            <a:avLst/>
          </a:prstGeom>
        </p:spPr>
      </p:pic>
      <p:pic>
        <p:nvPicPr>
          <p:cNvPr id="10" name="Content Placeholder 9">
            <a:extLst>
              <a:ext uri="{FF2B5EF4-FFF2-40B4-BE49-F238E27FC236}">
                <a16:creationId xmlns:a16="http://schemas.microsoft.com/office/drawing/2014/main" id="{5CC147EF-F793-4911-AB5A-6397CFD3C2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63127" y="1929197"/>
            <a:ext cx="6428874" cy="4928803"/>
          </a:xfrm>
        </p:spPr>
      </p:pic>
    </p:spTree>
    <p:extLst>
      <p:ext uri="{BB962C8B-B14F-4D97-AF65-F5344CB8AC3E}">
        <p14:creationId xmlns:p14="http://schemas.microsoft.com/office/powerpoint/2010/main" val="331950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FDDB-0D55-4904-A8DD-B4DA24090A5C}"/>
              </a:ext>
            </a:extLst>
          </p:cNvPr>
          <p:cNvSpPr>
            <a:spLocks noGrp="1"/>
          </p:cNvSpPr>
          <p:nvPr>
            <p:ph type="title"/>
          </p:nvPr>
        </p:nvSpPr>
        <p:spPr/>
        <p:txBody>
          <a:bodyPr/>
          <a:lstStyle/>
          <a:p>
            <a:r>
              <a:rPr lang="en-US" dirty="0">
                <a:solidFill>
                  <a:schemeClr val="bg1"/>
                </a:solidFill>
              </a:rPr>
              <a:t>Who is Jesus?</a:t>
            </a:r>
          </a:p>
        </p:txBody>
      </p:sp>
      <p:sp>
        <p:nvSpPr>
          <p:cNvPr id="3" name="Text Placeholder 2">
            <a:extLst>
              <a:ext uri="{FF2B5EF4-FFF2-40B4-BE49-F238E27FC236}">
                <a16:creationId xmlns:a16="http://schemas.microsoft.com/office/drawing/2014/main" id="{15BF9EFC-AD67-4B60-BDFF-68D2B202C80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37825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862C3-6488-48EB-8DD4-721E23372196}"/>
              </a:ext>
            </a:extLst>
          </p:cNvPr>
          <p:cNvSpPr>
            <a:spLocks noGrp="1"/>
          </p:cNvSpPr>
          <p:nvPr>
            <p:ph idx="1"/>
          </p:nvPr>
        </p:nvSpPr>
        <p:spPr>
          <a:xfrm>
            <a:off x="213852" y="361335"/>
            <a:ext cx="11732342" cy="6238568"/>
          </a:xfrm>
        </p:spPr>
        <p:txBody>
          <a:bodyPr>
            <a:normAutofit/>
          </a:bodyPr>
          <a:lstStyle/>
          <a:p>
            <a:pPr marR="457200" indent="0" algn="just" rtl="0">
              <a:spcBef>
                <a:spcPts val="0"/>
              </a:spcBef>
              <a:spcAft>
                <a:spcPts val="0"/>
              </a:spcAft>
              <a:buNone/>
            </a:pPr>
            <a:endParaRPr lang="en-US" sz="3200" b="1" i="0" u="none" strike="noStrike" dirty="0">
              <a:solidFill>
                <a:schemeClr val="bg1"/>
              </a:solidFill>
              <a:effectLst/>
              <a:latin typeface="Arial" panose="020B0604020202020204" pitchFamily="34" charset="0"/>
            </a:endParaRPr>
          </a:p>
          <a:p>
            <a:pPr marR="457200" indent="0" algn="just" rtl="0">
              <a:spcBef>
                <a:spcPts val="0"/>
              </a:spcBef>
              <a:spcAft>
                <a:spcPts val="0"/>
              </a:spcAft>
              <a:buNone/>
            </a:pPr>
            <a:endParaRPr lang="en-US" sz="3200" b="1" dirty="0">
              <a:solidFill>
                <a:schemeClr val="bg1"/>
              </a:solidFill>
              <a:latin typeface="Arial" panose="020B0604020202020204" pitchFamily="34" charset="0"/>
            </a:endParaRPr>
          </a:p>
          <a:p>
            <a:pPr marR="457200" indent="0" algn="just" rtl="0">
              <a:spcBef>
                <a:spcPts val="0"/>
              </a:spcBef>
              <a:spcAft>
                <a:spcPts val="0"/>
              </a:spcAft>
              <a:buNone/>
            </a:pPr>
            <a:r>
              <a:rPr lang="en-US" sz="3200" b="1" i="0" u="none" strike="noStrike" dirty="0">
                <a:solidFill>
                  <a:schemeClr val="bg1"/>
                </a:solidFill>
                <a:effectLst/>
                <a:latin typeface="Arial" panose="020B0604020202020204" pitchFamily="34" charset="0"/>
              </a:rPr>
              <a:t>33 </a:t>
            </a:r>
            <a:r>
              <a:rPr lang="en-US" sz="3200" b="0" i="0" u="none" strike="noStrike" dirty="0">
                <a:solidFill>
                  <a:schemeClr val="bg1"/>
                </a:solidFill>
                <a:effectLst/>
                <a:latin typeface="Arial" panose="020B0604020202020204" pitchFamily="34" charset="0"/>
              </a:rPr>
              <a:t>Pilate then went back inside the palace, summoned Jesus and asked him, “Are you the king of the Jews?” </a:t>
            </a:r>
            <a:r>
              <a:rPr lang="en-US" sz="3200" b="1" i="0" u="none" strike="noStrike" dirty="0">
                <a:solidFill>
                  <a:schemeClr val="bg1"/>
                </a:solidFill>
                <a:effectLst/>
                <a:latin typeface="Arial" panose="020B0604020202020204" pitchFamily="34" charset="0"/>
              </a:rPr>
              <a:t>36 </a:t>
            </a:r>
            <a:r>
              <a:rPr lang="en-US" sz="3200" b="0" i="0" u="none" strike="noStrike" dirty="0">
                <a:solidFill>
                  <a:schemeClr val="bg1"/>
                </a:solidFill>
                <a:effectLst/>
                <a:latin typeface="Arial" panose="020B0604020202020204" pitchFamily="34" charset="0"/>
              </a:rPr>
              <a:t>Jesus said, “My kingdom is not of this world. If it were, my servants would fight to prevent my arrest by the Jewish leaders. But now my kingdom is from another place.”</a:t>
            </a:r>
          </a:p>
          <a:p>
            <a:pPr marR="457200" indent="0" algn="just" rtl="0">
              <a:spcBef>
                <a:spcPts val="0"/>
              </a:spcBef>
              <a:spcAft>
                <a:spcPts val="0"/>
              </a:spcAft>
              <a:buNone/>
            </a:pPr>
            <a:br>
              <a:rPr lang="en-US" sz="4400" dirty="0">
                <a:solidFill>
                  <a:schemeClr val="bg1"/>
                </a:solidFill>
              </a:rPr>
            </a:br>
            <a:endParaRPr lang="en-US" sz="4400" dirty="0">
              <a:solidFill>
                <a:schemeClr val="bg1"/>
              </a:solidFill>
            </a:endParaRPr>
          </a:p>
        </p:txBody>
      </p:sp>
    </p:spTree>
    <p:extLst>
      <p:ext uri="{BB962C8B-B14F-4D97-AF65-F5344CB8AC3E}">
        <p14:creationId xmlns:p14="http://schemas.microsoft.com/office/powerpoint/2010/main" val="2222817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862C3-6488-48EB-8DD4-721E23372196}"/>
              </a:ext>
            </a:extLst>
          </p:cNvPr>
          <p:cNvSpPr>
            <a:spLocks noGrp="1"/>
          </p:cNvSpPr>
          <p:nvPr>
            <p:ph idx="1"/>
          </p:nvPr>
        </p:nvSpPr>
        <p:spPr>
          <a:xfrm>
            <a:off x="213852" y="361335"/>
            <a:ext cx="11732342" cy="6238568"/>
          </a:xfrm>
        </p:spPr>
        <p:txBody>
          <a:bodyPr>
            <a:normAutofit/>
          </a:bodyPr>
          <a:lstStyle/>
          <a:p>
            <a:pPr marL="0" indent="0">
              <a:buNone/>
            </a:pPr>
            <a:endParaRPr lang="en-US" sz="3200" b="1" i="0" u="none" strike="noStrike" dirty="0">
              <a:solidFill>
                <a:schemeClr val="bg1"/>
              </a:solidFill>
              <a:effectLst/>
              <a:latin typeface="Arial" panose="020B0604020202020204" pitchFamily="34" charset="0"/>
            </a:endParaRPr>
          </a:p>
          <a:p>
            <a:pPr marL="0" indent="0">
              <a:buNone/>
            </a:pPr>
            <a:r>
              <a:rPr lang="en-US" sz="3200" b="1" i="0" u="none" strike="noStrike" dirty="0">
                <a:solidFill>
                  <a:schemeClr val="bg1"/>
                </a:solidFill>
                <a:effectLst/>
                <a:latin typeface="Arial" panose="020B0604020202020204" pitchFamily="34" charset="0"/>
              </a:rPr>
              <a:t>37  </a:t>
            </a:r>
            <a:r>
              <a:rPr lang="en-US" sz="3200" b="0" i="0" u="none" strike="noStrike" dirty="0">
                <a:solidFill>
                  <a:schemeClr val="bg1"/>
                </a:solidFill>
                <a:effectLst/>
                <a:latin typeface="Arial" panose="020B0604020202020204" pitchFamily="34" charset="0"/>
              </a:rPr>
              <a:t>“You are a king, then!” said Pilate. Jesus answered, “You say that I am a king. In fact, the reason I was born and came into the world is to testify to the truth. Everyone on the side of truth listens to me.” </a:t>
            </a:r>
            <a:r>
              <a:rPr lang="en-US" sz="3200" b="1" i="0" u="none" strike="noStrike" dirty="0">
                <a:solidFill>
                  <a:schemeClr val="bg1"/>
                </a:solidFill>
                <a:effectLst/>
                <a:latin typeface="Arial" panose="020B0604020202020204" pitchFamily="34" charset="0"/>
              </a:rPr>
              <a:t>38 </a:t>
            </a:r>
            <a:r>
              <a:rPr lang="en-US" sz="3200" b="0" i="0" u="none" strike="noStrike" dirty="0">
                <a:solidFill>
                  <a:schemeClr val="bg1"/>
                </a:solidFill>
                <a:effectLst/>
                <a:latin typeface="Arial" panose="020B0604020202020204" pitchFamily="34" charset="0"/>
              </a:rPr>
              <a:t>“What is truth?” retorted Pilate. With this he went out again to the Jews gathered there and said, “I find no basis for a charge against him.</a:t>
            </a:r>
            <a:endParaRPr lang="en-US" sz="4400" b="0" dirty="0">
              <a:solidFill>
                <a:schemeClr val="bg1"/>
              </a:solidFill>
              <a:effectLst/>
            </a:endParaRPr>
          </a:p>
          <a:p>
            <a:pPr marL="0" indent="0">
              <a:buNone/>
            </a:pPr>
            <a:endParaRPr lang="en-US" sz="2200" dirty="0">
              <a:solidFill>
                <a:schemeClr val="bg1"/>
              </a:solidFill>
            </a:endParaRPr>
          </a:p>
          <a:p>
            <a:pPr marL="0" indent="0">
              <a:buNone/>
            </a:pPr>
            <a:r>
              <a:rPr lang="en-US" sz="2200" dirty="0">
                <a:solidFill>
                  <a:schemeClr val="bg1"/>
                </a:solidFill>
              </a:rPr>
              <a:t>					</a:t>
            </a:r>
            <a:r>
              <a:rPr lang="en-US" sz="3600" dirty="0">
                <a:solidFill>
                  <a:schemeClr val="bg1"/>
                </a:solidFill>
              </a:rPr>
              <a:t>John 18:33; 36-38</a:t>
            </a:r>
            <a:endParaRPr lang="en-US" sz="2400" dirty="0">
              <a:solidFill>
                <a:schemeClr val="bg1"/>
              </a:solidFill>
            </a:endParaRPr>
          </a:p>
        </p:txBody>
      </p:sp>
    </p:spTree>
    <p:extLst>
      <p:ext uri="{BB962C8B-B14F-4D97-AF65-F5344CB8AC3E}">
        <p14:creationId xmlns:p14="http://schemas.microsoft.com/office/powerpoint/2010/main" val="1913746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708</Words>
  <Application>Microsoft Office PowerPoint</Application>
  <PresentationFormat>Widescreen</PresentationFormat>
  <Paragraphs>42</Paragraphs>
  <Slides>19</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Calibri Light</vt:lpstr>
      <vt:lpstr>Office Theme</vt:lpstr>
      <vt:lpstr>simple-dark-2</vt:lpstr>
      <vt:lpstr>Finding the Truth  </vt:lpstr>
      <vt:lpstr>PowerPoint Presentation</vt:lpstr>
      <vt:lpstr>PowerPoint Presentation</vt:lpstr>
      <vt:lpstr>PowerPoint Presentation</vt:lpstr>
      <vt:lpstr>PowerPoint Presentation</vt:lpstr>
      <vt:lpstr>PowerPoint Presentation</vt:lpstr>
      <vt:lpstr>Who is Jesus?</vt:lpstr>
      <vt:lpstr>PowerPoint Presentation</vt:lpstr>
      <vt:lpstr>PowerPoint Presentation</vt:lpstr>
      <vt:lpstr>PowerPoint Presentation</vt:lpstr>
      <vt:lpstr>PowerPoint Presentation</vt:lpstr>
      <vt:lpstr>PowerPoint Presentation</vt:lpstr>
      <vt:lpstr>Messiah(s) Cont’d</vt:lpstr>
      <vt:lpstr>PowerPoint Presentation</vt:lpstr>
      <vt:lpstr>Confirmation Bias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Truth</dc:title>
  <dc:creator>prescott khair</dc:creator>
  <cp:lastModifiedBy>prescott khair</cp:lastModifiedBy>
  <cp:revision>6</cp:revision>
  <dcterms:created xsi:type="dcterms:W3CDTF">2020-11-06T19:15:13Z</dcterms:created>
  <dcterms:modified xsi:type="dcterms:W3CDTF">2020-11-07T15:18:04Z</dcterms:modified>
</cp:coreProperties>
</file>