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3" r:id="rId5"/>
    <p:sldId id="258" r:id="rId6"/>
    <p:sldId id="259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33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ADD3-02EA-4281-90E9-B55D28FF0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AEBAC-2487-4635-A1C7-89EBAC97E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DF954-880B-45A4-BFAE-9418A3ED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47DAF-82DC-4DB9-8868-64125BA6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5888-EA0F-461B-8B5E-D60D08FB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6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252A-9944-4EC5-B5AA-31319877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4EB6B-4CBA-491A-998F-8D7D30437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6526-C3BD-4F2C-8F3B-C003A974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112DD-0403-4D6F-A2FB-236C9BA5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19B1A-84A2-4FB4-8BE4-BEC494FB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156602-19F4-4299-9359-1C33D2491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2078-F7D3-4051-B010-582593326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3D8FA-0D03-427C-A79D-653F44E5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DE3FF-29CB-48D9-B05A-81A802B8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6EC05-C57E-4938-B24D-247A20C7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6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33345-CFB5-423C-81CD-60E09B05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959DE-5BF5-4B9C-989D-160C692CA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7A8EC-4E50-4306-BA2E-B994F5F8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52EC-7F05-46A1-AED7-D4B6AAE7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654DF-4028-4617-B934-29067862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7966-1CA1-4A9F-A405-01DAFEE5C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DC11A-3E22-4704-B1C4-EE7920B35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A2F77-29CC-40A0-A399-FAC32793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6F43D-EAF3-4259-AC26-B57E33C8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2C22-00E2-48A5-8EE8-FE6D7388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4D42-B8AA-44A5-B654-17FA22D9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F4B85-6376-4C17-BCB3-5BDE7E468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63AA1-BB27-47FA-8AA2-25AAC6BBD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EBBD6-CCC2-41C0-9C9F-53DE08A0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F8853-1C0F-4883-B2F1-5D5350C5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C601A-4645-4EEE-B4C9-11B3AD76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1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9DDB-8110-4BA6-8F77-451B35EC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C8C08-4F1C-4E28-94A6-869686998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79CA9-F84B-4370-95EE-04A6676FD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26581-8C28-4015-B032-7AF3F42B3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07CA-7ACE-4227-95FA-80EB8BB35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BE591-0651-4C5A-A2C6-256B80CD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47172-2121-4C37-98BC-4EF104E8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E592B-FA4C-4E40-AFB0-6AE84520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9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300D-FE55-4241-83EA-37D1F59F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A5AE3-84DD-48C4-8655-7480EFE0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206E0-EA09-48A7-8303-1908B294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F8B5E-194C-4B86-A60A-4C4E6301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6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B4B95-1371-4A2C-B74F-9E022DB8B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ABD08-85C8-430D-8771-4546D310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44F65-605A-4A74-8F04-CC4B23CD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B9F8-4A9D-4D09-A660-6B553971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9B0D-0A08-4D89-9C4E-B6A257F35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DD190-1BA2-4A9B-961D-7CF817D30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118E8-EA33-4923-A990-E52E947D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11897-CBF0-4E84-A213-4DF9258C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0FE28-A5BA-4C75-A8A9-24933CF6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ECFF-6467-445C-B4BD-47DB750D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28517-D277-4C1D-B002-6BB4D0764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8B299-FFE3-410B-A705-19C725E2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23A40-F799-4565-8891-7CF57589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D538C-B33A-41A8-89E4-AC6CD2B3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902F5-50B9-4774-8CE8-EF6E546A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2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5C638-B2F4-4BBC-953C-0F3DC24A6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D4C26-B820-4801-A9E1-E18E789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9E64D-700F-4BAF-AECF-5E90329B0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61F3-F171-4A87-BD54-593F2349C77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46E0B-C634-46F0-A850-DE96765C6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B435D-1E9A-4765-99C3-4EA1C621B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9BA8-FA1C-4D9C-8F76-BD4EA27A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4B74-78C4-42D2-8412-0EDD0B15D8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044AB-EC3F-435E-BB0E-D5ACC28D3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Jesus All. </a:t>
            </a:r>
          </a:p>
        </p:txBody>
      </p:sp>
    </p:spTree>
    <p:extLst>
      <p:ext uri="{BB962C8B-B14F-4D97-AF65-F5344CB8AC3E}">
        <p14:creationId xmlns:p14="http://schemas.microsoft.com/office/powerpoint/2010/main" val="364508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DF81D-4A0A-4BB0-BF28-E851FE28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D0B7E-1D6C-4C61-AA06-3FE252DA3A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BA7A-F54E-4356-A79E-26D027EA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do you respond when someone acts with unparalleled grace and goodness?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7B377-F5DA-48E4-8475-EB9E2A6EB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3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013-D732-491E-8B90-BD2EC077F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506627"/>
            <a:ext cx="11430000" cy="5881816"/>
          </a:xfrm>
        </p:spPr>
        <p:txBody>
          <a:bodyPr>
            <a:normAutofit/>
          </a:bodyPr>
          <a:lstStyle/>
          <a:p>
            <a:pPr marR="45720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Six days before the Passover, Jesus came to Bethany, where Lazarus lived, whom Jesus had raised from the dead. 2 Here a dinner was given in Jesus’ honor. Martha served, while Lazarus was among those reclining at the table with him. 3 Then Mary took about a pint[a] of pure nard, an expensive perfume; she poured it on Jesus’ feet and wiped his feet with her hair. And the house was filled with the fragrance of the perfume.</a:t>
            </a:r>
          </a:p>
          <a:p>
            <a:pPr marR="45720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R="45720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						John 12:1-3</a:t>
            </a:r>
          </a:p>
          <a:p>
            <a:pPr marR="45720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R="45720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					</a:t>
            </a:r>
            <a:endParaRPr lang="en-US" sz="4000" b="0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0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C6E6-62AE-4DAA-A13E-CC01E369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Generosity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33F71-5B8E-4DEE-A70B-CBE4768006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9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013-D732-491E-8B90-BD2EC077F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481914"/>
            <a:ext cx="11467070" cy="6005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“…Jesus' action in Bethany pointed ahead, bringing the achievement of the future suddenly into the present, The future resurrection is clearly affirmed; present, undying 'eternal life' is available, anticipating that resurrection, for all who believe. Those who believe are given a real, new identity in the present, [an identity] which now will never die.”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NT Wright, 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</a:rPr>
              <a:t>The Resurrection of the Son of God.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p. 444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CB9168-3973-4DC9-AEBC-79C41A72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562" y="2823633"/>
            <a:ext cx="2751438" cy="403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7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6AE3-7818-4644-A606-A03EF2F5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013-D732-491E-8B90-BD2EC077F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8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013-D732-491E-8B90-BD2EC077F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444843"/>
            <a:ext cx="11640065" cy="6104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9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Meanwhile a large crowd of Jews found out that Jesus was there and came, not only because of him but also to see Lazarus, whom he had raised from the dead. 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10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So the chief priests made plans to kill Lazarus as well, 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11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for on account of him many of the Jews were going over to Jesus and believing in him.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						John 12:9-11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8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65C2-DACD-44DA-9F6F-DD81A8A6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Worship, Devotion and Criticism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D4EBF-DC1A-45C7-AE70-E36E42516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1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013-D732-491E-8B90-BD2EC077F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457200"/>
            <a:ext cx="11627708" cy="6091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Then Mary took about a pint of pure nard, an expensive perfume; she poured it on Jesus’ feet and wiped his feet with her hair. And the house was filled with the fragrance of the perfume. 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4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But one of his disciples, Judas Iscariot, who was later to betray him, objected, 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5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“Why wasn’t this perfume sold and the money given to the poor? It was worth a year’s wages.” 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6 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He did not say this because he cared about the poor but because he was a thief; as keeper of the money bag, he used to help himself to what was put into it.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					John 12:3-6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420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John 12</vt:lpstr>
      <vt:lpstr>How do you respond when someone acts with unparalleled grace and goodness? </vt:lpstr>
      <vt:lpstr>PowerPoint Presentation</vt:lpstr>
      <vt:lpstr>Generosity </vt:lpstr>
      <vt:lpstr>PowerPoint Presentation</vt:lpstr>
      <vt:lpstr>PowerPoint Presentation</vt:lpstr>
      <vt:lpstr>PowerPoint Presentation</vt:lpstr>
      <vt:lpstr>Worship, Devotion and Criticism</vt:lpstr>
      <vt:lpstr>PowerPoint Presentation</vt:lpstr>
      <vt:lpstr>The 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12</dc:title>
  <dc:creator>prescott khair</dc:creator>
  <cp:lastModifiedBy>prescott khair</cp:lastModifiedBy>
  <cp:revision>5</cp:revision>
  <dcterms:created xsi:type="dcterms:W3CDTF">2020-09-18T17:21:50Z</dcterms:created>
  <dcterms:modified xsi:type="dcterms:W3CDTF">2020-09-19T14:49:36Z</dcterms:modified>
</cp:coreProperties>
</file>