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 id="263" r:id="rId6"/>
    <p:sldId id="264" r:id="rId7"/>
    <p:sldId id="265" r:id="rId8"/>
    <p:sldId id="266" r:id="rId9"/>
    <p:sldId id="268" r:id="rId10"/>
    <p:sldId id="267" r:id="rId11"/>
    <p:sldId id="269" r:id="rId12"/>
    <p:sldId id="270" r:id="rId13"/>
    <p:sldId id="271" r:id="rId14"/>
    <p:sldId id="273" r:id="rId15"/>
    <p:sldId id="274"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83" d="100"/>
          <a:sy n="83" d="100"/>
        </p:scale>
        <p:origin x="63"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0CA820-3CD9-4EED-8853-F4F926807D92}"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22FBE-A268-4BDF-820A-DFF93476296F}" type="slidenum">
              <a:rPr lang="en-US" smtClean="0"/>
              <a:t>‹#›</a:t>
            </a:fld>
            <a:endParaRPr lang="en-US"/>
          </a:p>
        </p:txBody>
      </p:sp>
    </p:spTree>
    <p:extLst>
      <p:ext uri="{BB962C8B-B14F-4D97-AF65-F5344CB8AC3E}">
        <p14:creationId xmlns:p14="http://schemas.microsoft.com/office/powerpoint/2010/main" val="326590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CA820-3CD9-4EED-8853-F4F926807D92}"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22FBE-A268-4BDF-820A-DFF93476296F}" type="slidenum">
              <a:rPr lang="en-US" smtClean="0"/>
              <a:t>‹#›</a:t>
            </a:fld>
            <a:endParaRPr lang="en-US"/>
          </a:p>
        </p:txBody>
      </p:sp>
    </p:spTree>
    <p:extLst>
      <p:ext uri="{BB962C8B-B14F-4D97-AF65-F5344CB8AC3E}">
        <p14:creationId xmlns:p14="http://schemas.microsoft.com/office/powerpoint/2010/main" val="1545773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CA820-3CD9-4EED-8853-F4F926807D92}"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22FBE-A268-4BDF-820A-DFF93476296F}" type="slidenum">
              <a:rPr lang="en-US" smtClean="0"/>
              <a:t>‹#›</a:t>
            </a:fld>
            <a:endParaRPr lang="en-US"/>
          </a:p>
        </p:txBody>
      </p:sp>
    </p:spTree>
    <p:extLst>
      <p:ext uri="{BB962C8B-B14F-4D97-AF65-F5344CB8AC3E}">
        <p14:creationId xmlns:p14="http://schemas.microsoft.com/office/powerpoint/2010/main" val="219714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CA820-3CD9-4EED-8853-F4F926807D92}"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22FBE-A268-4BDF-820A-DFF93476296F}" type="slidenum">
              <a:rPr lang="en-US" smtClean="0"/>
              <a:t>‹#›</a:t>
            </a:fld>
            <a:endParaRPr lang="en-US"/>
          </a:p>
        </p:txBody>
      </p:sp>
    </p:spTree>
    <p:extLst>
      <p:ext uri="{BB962C8B-B14F-4D97-AF65-F5344CB8AC3E}">
        <p14:creationId xmlns:p14="http://schemas.microsoft.com/office/powerpoint/2010/main" val="779276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0CA820-3CD9-4EED-8853-F4F926807D92}"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22FBE-A268-4BDF-820A-DFF93476296F}" type="slidenum">
              <a:rPr lang="en-US" smtClean="0"/>
              <a:t>‹#›</a:t>
            </a:fld>
            <a:endParaRPr lang="en-US"/>
          </a:p>
        </p:txBody>
      </p:sp>
    </p:spTree>
    <p:extLst>
      <p:ext uri="{BB962C8B-B14F-4D97-AF65-F5344CB8AC3E}">
        <p14:creationId xmlns:p14="http://schemas.microsoft.com/office/powerpoint/2010/main" val="2036720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0CA820-3CD9-4EED-8853-F4F926807D92}"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22FBE-A268-4BDF-820A-DFF93476296F}" type="slidenum">
              <a:rPr lang="en-US" smtClean="0"/>
              <a:t>‹#›</a:t>
            </a:fld>
            <a:endParaRPr lang="en-US"/>
          </a:p>
        </p:txBody>
      </p:sp>
    </p:spTree>
    <p:extLst>
      <p:ext uri="{BB962C8B-B14F-4D97-AF65-F5344CB8AC3E}">
        <p14:creationId xmlns:p14="http://schemas.microsoft.com/office/powerpoint/2010/main" val="3339492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0CA820-3CD9-4EED-8853-F4F926807D92}"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422FBE-A268-4BDF-820A-DFF93476296F}" type="slidenum">
              <a:rPr lang="en-US" smtClean="0"/>
              <a:t>‹#›</a:t>
            </a:fld>
            <a:endParaRPr lang="en-US"/>
          </a:p>
        </p:txBody>
      </p:sp>
    </p:spTree>
    <p:extLst>
      <p:ext uri="{BB962C8B-B14F-4D97-AF65-F5344CB8AC3E}">
        <p14:creationId xmlns:p14="http://schemas.microsoft.com/office/powerpoint/2010/main" val="425375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0CA820-3CD9-4EED-8853-F4F926807D92}"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422FBE-A268-4BDF-820A-DFF93476296F}" type="slidenum">
              <a:rPr lang="en-US" smtClean="0"/>
              <a:t>‹#›</a:t>
            </a:fld>
            <a:endParaRPr lang="en-US"/>
          </a:p>
        </p:txBody>
      </p:sp>
    </p:spTree>
    <p:extLst>
      <p:ext uri="{BB962C8B-B14F-4D97-AF65-F5344CB8AC3E}">
        <p14:creationId xmlns:p14="http://schemas.microsoft.com/office/powerpoint/2010/main" val="33104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CA820-3CD9-4EED-8853-F4F926807D92}"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422FBE-A268-4BDF-820A-DFF93476296F}" type="slidenum">
              <a:rPr lang="en-US" smtClean="0"/>
              <a:t>‹#›</a:t>
            </a:fld>
            <a:endParaRPr lang="en-US"/>
          </a:p>
        </p:txBody>
      </p:sp>
    </p:spTree>
    <p:extLst>
      <p:ext uri="{BB962C8B-B14F-4D97-AF65-F5344CB8AC3E}">
        <p14:creationId xmlns:p14="http://schemas.microsoft.com/office/powerpoint/2010/main" val="255611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0CA820-3CD9-4EED-8853-F4F926807D92}"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22FBE-A268-4BDF-820A-DFF93476296F}" type="slidenum">
              <a:rPr lang="en-US" smtClean="0"/>
              <a:t>‹#›</a:t>
            </a:fld>
            <a:endParaRPr lang="en-US"/>
          </a:p>
        </p:txBody>
      </p:sp>
    </p:spTree>
    <p:extLst>
      <p:ext uri="{BB962C8B-B14F-4D97-AF65-F5344CB8AC3E}">
        <p14:creationId xmlns:p14="http://schemas.microsoft.com/office/powerpoint/2010/main" val="305107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0CA820-3CD9-4EED-8853-F4F926807D92}"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22FBE-A268-4BDF-820A-DFF93476296F}" type="slidenum">
              <a:rPr lang="en-US" smtClean="0"/>
              <a:t>‹#›</a:t>
            </a:fld>
            <a:endParaRPr lang="en-US"/>
          </a:p>
        </p:txBody>
      </p:sp>
    </p:spTree>
    <p:extLst>
      <p:ext uri="{BB962C8B-B14F-4D97-AF65-F5344CB8AC3E}">
        <p14:creationId xmlns:p14="http://schemas.microsoft.com/office/powerpoint/2010/main" val="1093055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CA820-3CD9-4EED-8853-F4F926807D92}" type="datetimeFigureOut">
              <a:rPr lang="en-US" smtClean="0"/>
              <a:t>7/14/2020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22FBE-A268-4BDF-820A-DFF93476296F}" type="slidenum">
              <a:rPr lang="en-US" smtClean="0"/>
              <a:t>‹#›</a:t>
            </a:fld>
            <a:endParaRPr lang="en-US"/>
          </a:p>
        </p:txBody>
      </p:sp>
    </p:spTree>
    <p:extLst>
      <p:ext uri="{BB962C8B-B14F-4D97-AF65-F5344CB8AC3E}">
        <p14:creationId xmlns:p14="http://schemas.microsoft.com/office/powerpoint/2010/main" val="29918797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ps.gov/articles/nps-geodiversity-atlas-mammoth-cave-national-park-kentucky.ht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ps.gov/articles/nps-geodiversity-atlas-mammoth-cave-national-park-kentucky.htm"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www.doi.gov/blog/mammoth-cave-explore-worlds-longest-cave" TargetMode="Externa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9BA42-0257-4B20-8F28-DA8A2D45955F}"/>
              </a:ext>
            </a:extLst>
          </p:cNvPr>
          <p:cNvSpPr>
            <a:spLocks noGrp="1"/>
          </p:cNvSpPr>
          <p:nvPr>
            <p:ph type="ctrTitle"/>
          </p:nvPr>
        </p:nvSpPr>
        <p:spPr/>
        <p:txBody>
          <a:bodyPr/>
          <a:lstStyle/>
          <a:p>
            <a:r>
              <a:rPr lang="en-US" dirty="0"/>
              <a:t>John 1</a:t>
            </a:r>
          </a:p>
        </p:txBody>
      </p:sp>
      <p:sp>
        <p:nvSpPr>
          <p:cNvPr id="3" name="Subtitle 2">
            <a:extLst>
              <a:ext uri="{FF2B5EF4-FFF2-40B4-BE49-F238E27FC236}">
                <a16:creationId xmlns:a16="http://schemas.microsoft.com/office/drawing/2014/main" id="{EDB13EBE-98ED-4D2C-A250-2E15334B92A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55287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CD8450-A9ED-4120-9869-DC5376EC9C8F}"/>
              </a:ext>
            </a:extLst>
          </p:cNvPr>
          <p:cNvSpPr>
            <a:spLocks noGrp="1"/>
          </p:cNvSpPr>
          <p:nvPr>
            <p:ph idx="1"/>
          </p:nvPr>
        </p:nvSpPr>
        <p:spPr>
          <a:xfrm>
            <a:off x="838200" y="517585"/>
            <a:ext cx="10515600" cy="5659378"/>
          </a:xfrm>
        </p:spPr>
        <p:txBody>
          <a:bodyPr/>
          <a:lstStyle/>
          <a:p>
            <a:pPr marL="0" indent="0">
              <a:buNone/>
            </a:pPr>
            <a:br>
              <a:rPr lang="en-US" dirty="0"/>
            </a:br>
            <a:endParaRPr lang="en-US" dirty="0"/>
          </a:p>
        </p:txBody>
      </p:sp>
    </p:spTree>
    <p:extLst>
      <p:ext uri="{BB962C8B-B14F-4D97-AF65-F5344CB8AC3E}">
        <p14:creationId xmlns:p14="http://schemas.microsoft.com/office/powerpoint/2010/main" val="1709888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CD8450-A9ED-4120-9869-DC5376EC9C8F}"/>
              </a:ext>
            </a:extLst>
          </p:cNvPr>
          <p:cNvSpPr>
            <a:spLocks noGrp="1"/>
          </p:cNvSpPr>
          <p:nvPr>
            <p:ph idx="1"/>
          </p:nvPr>
        </p:nvSpPr>
        <p:spPr>
          <a:xfrm>
            <a:off x="442823" y="517585"/>
            <a:ext cx="10910977" cy="5659378"/>
          </a:xfrm>
        </p:spPr>
        <p:txBody>
          <a:bodyPr>
            <a:noAutofit/>
          </a:bodyPr>
          <a:lstStyle/>
          <a:p>
            <a:pPr marL="0" indent="0">
              <a:buNone/>
            </a:pPr>
            <a:r>
              <a:rPr lang="en-US" sz="4000" dirty="0"/>
              <a:t>9 The true light that gives light to everyone was coming into the world. 10 He was in the world, and though the world was made through him, the world did not recognize him. 11 He came to that which was his own, but his own did not receive him. </a:t>
            </a:r>
          </a:p>
          <a:p>
            <a:pPr marL="0" indent="0">
              <a:buNone/>
            </a:pPr>
            <a:r>
              <a:rPr lang="en-US" sz="4000" b="1" dirty="0"/>
              <a:t>					John 1:9-11</a:t>
            </a:r>
            <a:endParaRPr lang="en-US" sz="4000" dirty="0"/>
          </a:p>
          <a:p>
            <a:pPr marL="0" indent="0">
              <a:buNone/>
            </a:pPr>
            <a:endParaRPr lang="en-US" sz="4000" dirty="0"/>
          </a:p>
          <a:p>
            <a:pPr marL="0" indent="0">
              <a:buNone/>
            </a:pPr>
            <a:br>
              <a:rPr lang="en-US" sz="4000" dirty="0"/>
            </a:br>
            <a:br>
              <a:rPr lang="en-US" sz="4000" dirty="0"/>
            </a:br>
            <a:endParaRPr lang="en-US" sz="4000" dirty="0"/>
          </a:p>
        </p:txBody>
      </p:sp>
    </p:spTree>
    <p:extLst>
      <p:ext uri="{BB962C8B-B14F-4D97-AF65-F5344CB8AC3E}">
        <p14:creationId xmlns:p14="http://schemas.microsoft.com/office/powerpoint/2010/main" val="310894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22A13-1DDC-4F46-8DE9-3CFC96B6F964}"/>
              </a:ext>
            </a:extLst>
          </p:cNvPr>
          <p:cNvSpPr>
            <a:spLocks noGrp="1"/>
          </p:cNvSpPr>
          <p:nvPr>
            <p:ph idx="1"/>
          </p:nvPr>
        </p:nvSpPr>
        <p:spPr>
          <a:xfrm>
            <a:off x="592347" y="414068"/>
            <a:ext cx="10761453" cy="5762895"/>
          </a:xfrm>
        </p:spPr>
        <p:txBody>
          <a:bodyPr>
            <a:normAutofit/>
          </a:bodyPr>
          <a:lstStyle/>
          <a:p>
            <a:pPr marL="0" indent="0">
              <a:buNone/>
            </a:pPr>
            <a:r>
              <a:rPr lang="en-US" sz="4000" dirty="0"/>
              <a:t>12 Yet to all who did receive him, to those who believed in his name, he gave the right to become children of God— 13 children born not of natural descent, nor of human decision or a husband’s will, but born of God.</a:t>
            </a:r>
          </a:p>
          <a:p>
            <a:pPr marL="0" indent="0">
              <a:buNone/>
            </a:pPr>
            <a:endParaRPr lang="en-US" sz="4000" dirty="0"/>
          </a:p>
          <a:p>
            <a:pPr marL="0" indent="0">
              <a:buNone/>
            </a:pPr>
            <a:r>
              <a:rPr lang="en-US" sz="4000" dirty="0"/>
              <a:t>					John 1:12-13</a:t>
            </a:r>
          </a:p>
        </p:txBody>
      </p:sp>
    </p:spTree>
    <p:extLst>
      <p:ext uri="{BB962C8B-B14F-4D97-AF65-F5344CB8AC3E}">
        <p14:creationId xmlns:p14="http://schemas.microsoft.com/office/powerpoint/2010/main" val="757900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CD8450-A9ED-4120-9869-DC5376EC9C8F}"/>
              </a:ext>
            </a:extLst>
          </p:cNvPr>
          <p:cNvSpPr>
            <a:spLocks noGrp="1"/>
          </p:cNvSpPr>
          <p:nvPr>
            <p:ph idx="1"/>
          </p:nvPr>
        </p:nvSpPr>
        <p:spPr>
          <a:xfrm>
            <a:off x="838200" y="517585"/>
            <a:ext cx="10515600" cy="5659378"/>
          </a:xfrm>
        </p:spPr>
        <p:txBody>
          <a:bodyPr/>
          <a:lstStyle/>
          <a:p>
            <a:pPr marL="0" indent="0">
              <a:buNone/>
            </a:pPr>
            <a:br>
              <a:rPr lang="en-US" dirty="0"/>
            </a:br>
            <a:endParaRPr lang="en-US" dirty="0"/>
          </a:p>
        </p:txBody>
      </p:sp>
    </p:spTree>
    <p:extLst>
      <p:ext uri="{BB962C8B-B14F-4D97-AF65-F5344CB8AC3E}">
        <p14:creationId xmlns:p14="http://schemas.microsoft.com/office/powerpoint/2010/main" val="337344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22A13-1DDC-4F46-8DE9-3CFC96B6F964}"/>
              </a:ext>
            </a:extLst>
          </p:cNvPr>
          <p:cNvSpPr>
            <a:spLocks noGrp="1"/>
          </p:cNvSpPr>
          <p:nvPr>
            <p:ph idx="1"/>
          </p:nvPr>
        </p:nvSpPr>
        <p:spPr>
          <a:xfrm>
            <a:off x="592347" y="414068"/>
            <a:ext cx="10761453" cy="5762895"/>
          </a:xfrm>
        </p:spPr>
        <p:txBody>
          <a:bodyPr>
            <a:normAutofit/>
          </a:bodyPr>
          <a:lstStyle/>
          <a:p>
            <a:pPr marL="0" indent="0">
              <a:buNone/>
            </a:pPr>
            <a:r>
              <a:rPr lang="en-US" sz="4000" b="0" i="0" u="none" strike="noStrike" dirty="0">
                <a:effectLst/>
                <a:latin typeface="Arial" panose="020B0604020202020204" pitchFamily="34" charset="0"/>
              </a:rPr>
              <a:t>14 The Word became flesh and made his dwelling among us. We have seen his glory, the glory of the one and only Son, who came from the Father, full of grace and truth.</a:t>
            </a:r>
          </a:p>
          <a:p>
            <a:pPr marL="0" indent="0">
              <a:buNone/>
            </a:pPr>
            <a:endParaRPr lang="en-US" sz="4000" dirty="0">
              <a:latin typeface="Arial" panose="020B0604020202020204" pitchFamily="34" charset="0"/>
            </a:endParaRPr>
          </a:p>
          <a:p>
            <a:pPr marL="0" indent="0">
              <a:buNone/>
            </a:pPr>
            <a:r>
              <a:rPr lang="en-US" sz="4000" dirty="0">
                <a:latin typeface="Arial" panose="020B0604020202020204" pitchFamily="34" charset="0"/>
              </a:rPr>
              <a:t>					John 1:14</a:t>
            </a:r>
            <a:endParaRPr lang="en-US" sz="4000" dirty="0"/>
          </a:p>
        </p:txBody>
      </p:sp>
    </p:spTree>
    <p:extLst>
      <p:ext uri="{BB962C8B-B14F-4D97-AF65-F5344CB8AC3E}">
        <p14:creationId xmlns:p14="http://schemas.microsoft.com/office/powerpoint/2010/main" val="2287574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22A13-1DDC-4F46-8DE9-3CFC96B6F964}"/>
              </a:ext>
            </a:extLst>
          </p:cNvPr>
          <p:cNvSpPr>
            <a:spLocks noGrp="1"/>
          </p:cNvSpPr>
          <p:nvPr>
            <p:ph idx="1"/>
          </p:nvPr>
        </p:nvSpPr>
        <p:spPr>
          <a:xfrm>
            <a:off x="592347" y="414068"/>
            <a:ext cx="10761453" cy="5762895"/>
          </a:xfrm>
        </p:spPr>
        <p:txBody>
          <a:bodyPr>
            <a:normAutofit fontScale="92500" lnSpcReduction="10000"/>
          </a:bodyPr>
          <a:lstStyle/>
          <a:p>
            <a:pPr marR="457200" indent="0" algn="just" rtl="0">
              <a:spcBef>
                <a:spcPts val="0"/>
              </a:spcBef>
              <a:spcAft>
                <a:spcPts val="0"/>
              </a:spcAft>
              <a:buNone/>
            </a:pPr>
            <a:r>
              <a:rPr lang="en-US" sz="4000" b="1" i="0" u="none" strike="noStrike" dirty="0">
                <a:effectLst/>
                <a:latin typeface="Arial" panose="020B0604020202020204" pitchFamily="34" charset="0"/>
              </a:rPr>
              <a:t>16 </a:t>
            </a:r>
            <a:r>
              <a:rPr lang="en-US" sz="4000" b="0" i="0" u="none" strike="noStrike" dirty="0">
                <a:effectLst/>
                <a:latin typeface="Arial" panose="020B0604020202020204" pitchFamily="34" charset="0"/>
              </a:rPr>
              <a:t>Out of his fullness we have all received grace in place of grace already given. </a:t>
            </a:r>
            <a:r>
              <a:rPr lang="en-US" sz="4000" b="1" i="0" u="none" strike="noStrike" dirty="0">
                <a:effectLst/>
                <a:latin typeface="Arial" panose="020B0604020202020204" pitchFamily="34" charset="0"/>
              </a:rPr>
              <a:t>17 </a:t>
            </a:r>
            <a:r>
              <a:rPr lang="en-US" sz="4000" b="0" i="0" u="none" strike="noStrike" dirty="0">
                <a:effectLst/>
                <a:latin typeface="Arial" panose="020B0604020202020204" pitchFamily="34" charset="0"/>
              </a:rPr>
              <a:t>For the law was given through Moses; grace and truth came through Jesus Christ. </a:t>
            </a:r>
            <a:r>
              <a:rPr lang="en-US" sz="4000" b="1" i="0" u="none" strike="noStrike" dirty="0">
                <a:effectLst/>
                <a:latin typeface="Arial" panose="020B0604020202020204" pitchFamily="34" charset="0"/>
              </a:rPr>
              <a:t>18 </a:t>
            </a:r>
            <a:r>
              <a:rPr lang="en-US" sz="4000" b="0" i="0" u="none" strike="noStrike" dirty="0">
                <a:effectLst/>
                <a:latin typeface="Arial" panose="020B0604020202020204" pitchFamily="34" charset="0"/>
              </a:rPr>
              <a:t>No one has ever seen God, but the one and only Son, who is himself God and is in closest relationship with the Father, has made him known.</a:t>
            </a:r>
          </a:p>
          <a:p>
            <a:pPr marR="457200" indent="0" algn="just" rtl="0">
              <a:spcBef>
                <a:spcPts val="0"/>
              </a:spcBef>
              <a:spcAft>
                <a:spcPts val="0"/>
              </a:spcAft>
              <a:buNone/>
            </a:pPr>
            <a:endParaRPr lang="en-US" sz="4000" b="0" dirty="0">
              <a:effectLst/>
            </a:endParaRPr>
          </a:p>
          <a:p>
            <a:pPr marR="457200" indent="0" algn="just" rtl="0">
              <a:spcBef>
                <a:spcPts val="0"/>
              </a:spcBef>
              <a:spcAft>
                <a:spcPts val="0"/>
              </a:spcAft>
              <a:buNone/>
            </a:pPr>
            <a:r>
              <a:rPr lang="en-US" sz="4000" b="0" dirty="0">
                <a:effectLst/>
              </a:rPr>
              <a:t>						John 1:16-18</a:t>
            </a:r>
          </a:p>
          <a:p>
            <a:pPr marL="0" indent="0">
              <a:buNone/>
            </a:pPr>
            <a:br>
              <a:rPr lang="en-US" sz="4000" b="0" dirty="0">
                <a:effectLst/>
              </a:rPr>
            </a:br>
            <a:endParaRPr lang="en-US" sz="4000" dirty="0"/>
          </a:p>
        </p:txBody>
      </p:sp>
    </p:spTree>
    <p:extLst>
      <p:ext uri="{BB962C8B-B14F-4D97-AF65-F5344CB8AC3E}">
        <p14:creationId xmlns:p14="http://schemas.microsoft.com/office/powerpoint/2010/main" val="3929447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22A13-1DDC-4F46-8DE9-3CFC96B6F964}"/>
              </a:ext>
            </a:extLst>
          </p:cNvPr>
          <p:cNvSpPr>
            <a:spLocks noGrp="1"/>
          </p:cNvSpPr>
          <p:nvPr>
            <p:ph idx="1"/>
          </p:nvPr>
        </p:nvSpPr>
        <p:spPr>
          <a:xfrm>
            <a:off x="592347" y="414068"/>
            <a:ext cx="10761453" cy="5762895"/>
          </a:xfrm>
        </p:spPr>
        <p:txBody>
          <a:bodyPr>
            <a:normAutofit/>
          </a:bodyPr>
          <a:lstStyle/>
          <a:p>
            <a:pPr marL="0" indent="0">
              <a:buNone/>
            </a:pPr>
            <a:endParaRPr lang="en-US" sz="4000" dirty="0"/>
          </a:p>
        </p:txBody>
      </p:sp>
    </p:spTree>
    <p:extLst>
      <p:ext uri="{BB962C8B-B14F-4D97-AF65-F5344CB8AC3E}">
        <p14:creationId xmlns:p14="http://schemas.microsoft.com/office/powerpoint/2010/main" val="282235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CD8450-A9ED-4120-9869-DC5376EC9C8F}"/>
              </a:ext>
            </a:extLst>
          </p:cNvPr>
          <p:cNvSpPr>
            <a:spLocks noGrp="1"/>
          </p:cNvSpPr>
          <p:nvPr>
            <p:ph idx="1"/>
          </p:nvPr>
        </p:nvSpPr>
        <p:spPr>
          <a:xfrm>
            <a:off x="838200" y="517585"/>
            <a:ext cx="10515600" cy="5659378"/>
          </a:xfrm>
        </p:spPr>
        <p:txBody>
          <a:bodyPr/>
          <a:lstStyle/>
          <a:p>
            <a:pPr marR="457200" indent="0" algn="just" rtl="0">
              <a:spcBef>
                <a:spcPts val="0"/>
              </a:spcBef>
              <a:spcAft>
                <a:spcPts val="0"/>
              </a:spcAft>
              <a:buNone/>
            </a:pPr>
            <a:r>
              <a:rPr lang="en-US" sz="4000" b="0" i="0" u="none" strike="noStrike" dirty="0">
                <a:effectLst/>
              </a:rPr>
              <a:t>In the beginning was the Word, and the Word was with God, and the Word was God. </a:t>
            </a:r>
            <a:r>
              <a:rPr lang="en-US" sz="4000" b="1" i="0" u="none" strike="noStrike" dirty="0">
                <a:effectLst/>
              </a:rPr>
              <a:t>2 </a:t>
            </a:r>
            <a:r>
              <a:rPr lang="en-US" sz="4000" b="0" i="0" u="none" strike="noStrike" dirty="0">
                <a:effectLst/>
              </a:rPr>
              <a:t>He was with God in the beginning. </a:t>
            </a:r>
            <a:r>
              <a:rPr lang="en-US" sz="4000" b="1" i="0" u="none" strike="noStrike" dirty="0">
                <a:effectLst/>
              </a:rPr>
              <a:t>3 </a:t>
            </a:r>
            <a:r>
              <a:rPr lang="en-US" sz="4000" b="0" i="0" u="none" strike="noStrike" dirty="0">
                <a:effectLst/>
              </a:rPr>
              <a:t>Through him all things were made; without him nothing was made that has been made. </a:t>
            </a:r>
            <a:r>
              <a:rPr lang="en-US" sz="4000" b="1" i="0" u="none" strike="noStrike" dirty="0">
                <a:effectLst/>
              </a:rPr>
              <a:t>4 </a:t>
            </a:r>
            <a:r>
              <a:rPr lang="en-US" sz="4000" b="0" i="0" u="none" strike="noStrike" dirty="0">
                <a:effectLst/>
              </a:rPr>
              <a:t>In him was life, and that life was the light of all mankind. </a:t>
            </a:r>
          </a:p>
          <a:p>
            <a:pPr marR="457200" indent="0" algn="just" rtl="0">
              <a:spcBef>
                <a:spcPts val="0"/>
              </a:spcBef>
              <a:spcAft>
                <a:spcPts val="0"/>
              </a:spcAft>
              <a:buNone/>
            </a:pPr>
            <a:endParaRPr lang="en-US" sz="4000" dirty="0"/>
          </a:p>
          <a:p>
            <a:pPr marR="457200" indent="0" algn="just" rtl="0">
              <a:spcBef>
                <a:spcPts val="0"/>
              </a:spcBef>
              <a:spcAft>
                <a:spcPts val="0"/>
              </a:spcAft>
              <a:buNone/>
            </a:pPr>
            <a:r>
              <a:rPr lang="en-US" sz="4000" b="0" dirty="0">
                <a:effectLst/>
              </a:rPr>
              <a:t>					John 1:1-4</a:t>
            </a:r>
          </a:p>
          <a:p>
            <a:pPr marL="0" indent="0">
              <a:buNone/>
            </a:pPr>
            <a:br>
              <a:rPr lang="en-US" dirty="0"/>
            </a:br>
            <a:endParaRPr lang="en-US" dirty="0"/>
          </a:p>
        </p:txBody>
      </p:sp>
    </p:spTree>
    <p:extLst>
      <p:ext uri="{BB962C8B-B14F-4D97-AF65-F5344CB8AC3E}">
        <p14:creationId xmlns:p14="http://schemas.microsoft.com/office/powerpoint/2010/main" val="26640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8AA0B22-AEA8-43F0-A98C-9E0BDC37630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51159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CD8450-A9ED-4120-9869-DC5376EC9C8F}"/>
              </a:ext>
            </a:extLst>
          </p:cNvPr>
          <p:cNvSpPr>
            <a:spLocks noGrp="1"/>
          </p:cNvSpPr>
          <p:nvPr>
            <p:ph idx="1"/>
          </p:nvPr>
        </p:nvSpPr>
        <p:spPr>
          <a:xfrm>
            <a:off x="838200" y="517585"/>
            <a:ext cx="10515600" cy="5659378"/>
          </a:xfrm>
        </p:spPr>
        <p:txBody>
          <a:bodyPr/>
          <a:lstStyle/>
          <a:p>
            <a:pPr marL="0" indent="0">
              <a:buNone/>
            </a:pPr>
            <a:br>
              <a:rPr lang="en-US" dirty="0"/>
            </a:br>
            <a:endParaRPr lang="en-US" dirty="0"/>
          </a:p>
        </p:txBody>
      </p:sp>
      <p:pic>
        <p:nvPicPr>
          <p:cNvPr id="4" name="Picture 3">
            <a:extLst>
              <a:ext uri="{FF2B5EF4-FFF2-40B4-BE49-F238E27FC236}">
                <a16:creationId xmlns:a16="http://schemas.microsoft.com/office/drawing/2014/main" id="{DE390093-7E63-4AA3-9C3B-8C4AC28AA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472" y="0"/>
            <a:ext cx="10297056" cy="6858000"/>
          </a:xfrm>
          <a:prstGeom prst="rect">
            <a:avLst/>
          </a:prstGeom>
        </p:spPr>
      </p:pic>
    </p:spTree>
    <p:extLst>
      <p:ext uri="{BB962C8B-B14F-4D97-AF65-F5344CB8AC3E}">
        <p14:creationId xmlns:p14="http://schemas.microsoft.com/office/powerpoint/2010/main" val="201806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CD8450-A9ED-4120-9869-DC5376EC9C8F}"/>
              </a:ext>
            </a:extLst>
          </p:cNvPr>
          <p:cNvSpPr>
            <a:spLocks noGrp="1"/>
          </p:cNvSpPr>
          <p:nvPr>
            <p:ph idx="1"/>
          </p:nvPr>
        </p:nvSpPr>
        <p:spPr>
          <a:xfrm>
            <a:off x="838200" y="517585"/>
            <a:ext cx="10515600" cy="5659378"/>
          </a:xfrm>
        </p:spPr>
        <p:txBody>
          <a:bodyPr/>
          <a:lstStyle/>
          <a:p>
            <a:pPr marL="0" indent="0">
              <a:buNone/>
            </a:pPr>
            <a:br>
              <a:rPr lang="en-US" dirty="0"/>
            </a:br>
            <a:endParaRPr lang="en-US" dirty="0"/>
          </a:p>
        </p:txBody>
      </p:sp>
    </p:spTree>
    <p:extLst>
      <p:ext uri="{BB962C8B-B14F-4D97-AF65-F5344CB8AC3E}">
        <p14:creationId xmlns:p14="http://schemas.microsoft.com/office/powerpoint/2010/main" val="305203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CD8450-A9ED-4120-9869-DC5376EC9C8F}"/>
              </a:ext>
            </a:extLst>
          </p:cNvPr>
          <p:cNvSpPr>
            <a:spLocks noGrp="1"/>
          </p:cNvSpPr>
          <p:nvPr>
            <p:ph idx="1"/>
          </p:nvPr>
        </p:nvSpPr>
        <p:spPr>
          <a:xfrm>
            <a:off x="838200" y="517585"/>
            <a:ext cx="10515600" cy="5659378"/>
          </a:xfrm>
        </p:spPr>
        <p:txBody>
          <a:bodyPr>
            <a:normAutofit lnSpcReduction="10000"/>
          </a:bodyPr>
          <a:lstStyle/>
          <a:p>
            <a:pPr marL="0" indent="0">
              <a:buNone/>
            </a:pPr>
            <a:r>
              <a:rPr lang="en-US" sz="4000" b="1" i="0" u="none" strike="noStrike" dirty="0">
                <a:effectLst/>
                <a:latin typeface="Arial" panose="020B0604020202020204" pitchFamily="34" charset="0"/>
              </a:rPr>
              <a:t>5 </a:t>
            </a:r>
            <a:r>
              <a:rPr lang="en-US" sz="4000" b="0" i="0" u="none" strike="noStrike" dirty="0">
                <a:effectLst/>
                <a:latin typeface="Arial" panose="020B0604020202020204" pitchFamily="34" charset="0"/>
              </a:rPr>
              <a:t>The light shines in the darkness, and the darkness has not </a:t>
            </a:r>
            <a:r>
              <a:rPr lang="en-US" sz="4000" b="0" i="1" u="sng" strike="noStrike" dirty="0">
                <a:effectLst/>
                <a:latin typeface="Arial" panose="020B0604020202020204" pitchFamily="34" charset="0"/>
              </a:rPr>
              <a:t>overcome</a:t>
            </a:r>
            <a:r>
              <a:rPr lang="en-US" sz="4000" b="0" i="0" u="none" strike="noStrike" dirty="0">
                <a:effectLst/>
                <a:latin typeface="Arial" panose="020B0604020202020204" pitchFamily="34" charset="0"/>
              </a:rPr>
              <a:t> it.</a:t>
            </a:r>
          </a:p>
          <a:p>
            <a:pPr marL="0" indent="0">
              <a:buNone/>
            </a:pPr>
            <a:endParaRPr lang="en-US" sz="4000" dirty="0">
              <a:latin typeface="Arial" panose="020B0604020202020204" pitchFamily="34" charset="0"/>
            </a:endParaRPr>
          </a:p>
          <a:p>
            <a:pPr marL="0" indent="0">
              <a:buNone/>
            </a:pPr>
            <a:r>
              <a:rPr lang="en-US" sz="4000" b="1" i="0" u="none" strike="noStrike" dirty="0">
                <a:effectLst/>
                <a:latin typeface="Arial" panose="020B0604020202020204" pitchFamily="34" charset="0"/>
              </a:rPr>
              <a:t>5 </a:t>
            </a:r>
            <a:r>
              <a:rPr lang="en-US" sz="4000" b="0" i="0" u="none" strike="noStrike" dirty="0">
                <a:effectLst/>
                <a:latin typeface="Arial" panose="020B0604020202020204" pitchFamily="34" charset="0"/>
              </a:rPr>
              <a:t>The light shines in the darkness, and the darkness has not </a:t>
            </a:r>
            <a:r>
              <a:rPr lang="en-US" sz="4000" b="0" i="1" u="sng" strike="noStrike" dirty="0">
                <a:effectLst/>
                <a:latin typeface="Arial" panose="020B0604020202020204" pitchFamily="34" charset="0"/>
              </a:rPr>
              <a:t>understood </a:t>
            </a:r>
            <a:r>
              <a:rPr lang="en-US" sz="4000" b="0" i="0" u="none" strike="noStrike" dirty="0">
                <a:effectLst/>
                <a:latin typeface="Arial" panose="020B0604020202020204" pitchFamily="34" charset="0"/>
              </a:rPr>
              <a:t>it.</a:t>
            </a:r>
          </a:p>
          <a:p>
            <a:pPr marL="0" indent="0">
              <a:buNone/>
            </a:pPr>
            <a:endParaRPr lang="en-US" sz="4000" dirty="0">
              <a:latin typeface="Arial" panose="020B0604020202020204" pitchFamily="34" charset="0"/>
            </a:endParaRPr>
          </a:p>
          <a:p>
            <a:pPr marL="0" indent="0">
              <a:buNone/>
            </a:pPr>
            <a:endParaRPr lang="en-US" sz="4000" dirty="0">
              <a:latin typeface="Arial" panose="020B0604020202020204" pitchFamily="34" charset="0"/>
            </a:endParaRPr>
          </a:p>
          <a:p>
            <a:pPr marL="0" indent="0">
              <a:buNone/>
            </a:pPr>
            <a:r>
              <a:rPr lang="en-US" sz="4000" dirty="0">
                <a:latin typeface="Arial" panose="020B0604020202020204" pitchFamily="34" charset="0"/>
              </a:rPr>
              <a:t>					John 1:5</a:t>
            </a:r>
            <a:br>
              <a:rPr lang="en-US" sz="4000" dirty="0"/>
            </a:br>
            <a:endParaRPr lang="en-US" sz="4000" dirty="0"/>
          </a:p>
        </p:txBody>
      </p:sp>
    </p:spTree>
    <p:extLst>
      <p:ext uri="{BB962C8B-B14F-4D97-AF65-F5344CB8AC3E}">
        <p14:creationId xmlns:p14="http://schemas.microsoft.com/office/powerpoint/2010/main" val="10189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CD8450-A9ED-4120-9869-DC5376EC9C8F}"/>
              </a:ext>
            </a:extLst>
          </p:cNvPr>
          <p:cNvSpPr>
            <a:spLocks noGrp="1"/>
          </p:cNvSpPr>
          <p:nvPr>
            <p:ph idx="1"/>
          </p:nvPr>
        </p:nvSpPr>
        <p:spPr>
          <a:xfrm>
            <a:off x="838200" y="517585"/>
            <a:ext cx="10515600" cy="5659378"/>
          </a:xfrm>
        </p:spPr>
        <p:txBody>
          <a:bodyPr/>
          <a:lstStyle/>
          <a:p>
            <a:pPr marL="0" indent="0">
              <a:buNone/>
            </a:pPr>
            <a:br>
              <a:rPr lang="en-US" dirty="0"/>
            </a:br>
            <a:endParaRPr lang="en-US" dirty="0"/>
          </a:p>
        </p:txBody>
      </p:sp>
    </p:spTree>
    <p:extLst>
      <p:ext uri="{BB962C8B-B14F-4D97-AF65-F5344CB8AC3E}">
        <p14:creationId xmlns:p14="http://schemas.microsoft.com/office/powerpoint/2010/main" val="830224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CD8450-A9ED-4120-9869-DC5376EC9C8F}"/>
              </a:ext>
            </a:extLst>
          </p:cNvPr>
          <p:cNvSpPr>
            <a:spLocks noGrp="1"/>
          </p:cNvSpPr>
          <p:nvPr>
            <p:ph idx="1"/>
          </p:nvPr>
        </p:nvSpPr>
        <p:spPr>
          <a:xfrm>
            <a:off x="838200" y="517585"/>
            <a:ext cx="10515600" cy="5659378"/>
          </a:xfrm>
        </p:spPr>
        <p:txBody>
          <a:bodyPr/>
          <a:lstStyle/>
          <a:p>
            <a:pPr marL="0" indent="0">
              <a:buNone/>
            </a:pPr>
            <a:br>
              <a:rPr lang="en-US" dirty="0"/>
            </a:br>
            <a:endParaRPr lang="en-US" dirty="0"/>
          </a:p>
        </p:txBody>
      </p:sp>
      <p:pic>
        <p:nvPicPr>
          <p:cNvPr id="6" name="Picture 5">
            <a:extLst>
              <a:ext uri="{FF2B5EF4-FFF2-40B4-BE49-F238E27FC236}">
                <a16:creationId xmlns:a16="http://schemas.microsoft.com/office/drawing/2014/main" id="{2AA4323C-82C1-4BFA-B03D-68AD73CFB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102" y="312976"/>
            <a:ext cx="4396740" cy="5495926"/>
          </a:xfrm>
          <a:prstGeom prst="rect">
            <a:avLst/>
          </a:prstGeom>
        </p:spPr>
      </p:pic>
      <p:sp>
        <p:nvSpPr>
          <p:cNvPr id="7" name="TextBox 6">
            <a:extLst>
              <a:ext uri="{FF2B5EF4-FFF2-40B4-BE49-F238E27FC236}">
                <a16:creationId xmlns:a16="http://schemas.microsoft.com/office/drawing/2014/main" id="{D57B75B9-88BF-4818-AD1C-78E4152639BF}"/>
              </a:ext>
            </a:extLst>
          </p:cNvPr>
          <p:cNvSpPr txBox="1"/>
          <p:nvPr/>
        </p:nvSpPr>
        <p:spPr>
          <a:xfrm>
            <a:off x="6297283" y="5864521"/>
            <a:ext cx="5678157" cy="246221"/>
          </a:xfrm>
          <a:prstGeom prst="rect">
            <a:avLst/>
          </a:prstGeom>
          <a:noFill/>
        </p:spPr>
        <p:txBody>
          <a:bodyPr wrap="none" rtlCol="0">
            <a:spAutoFit/>
          </a:bodyPr>
          <a:lstStyle/>
          <a:p>
            <a:r>
              <a:rPr lang="en-US" sz="1000" dirty="0"/>
              <a:t>Source: </a:t>
            </a:r>
            <a:r>
              <a:rPr lang="en-US" sz="1000" dirty="0">
                <a:hlinkClick r:id="rId3">
                  <a:extLst>
                    <a:ext uri="{A12FA001-AC4F-418D-AE19-62706E023703}">
                      <ahyp:hlinkClr xmlns:ahyp="http://schemas.microsoft.com/office/drawing/2018/hyperlinkcolor" val="tx"/>
                    </a:ext>
                  </a:extLst>
                </a:hlinkClick>
              </a:rPr>
              <a:t>https://www.nps.gov/articles/nps-geodiversity-atlas-mammoth-cave-national-park-kentucky.htm</a:t>
            </a:r>
            <a:endParaRPr lang="en-US" sz="1000" dirty="0"/>
          </a:p>
        </p:txBody>
      </p:sp>
    </p:spTree>
    <p:extLst>
      <p:ext uri="{BB962C8B-B14F-4D97-AF65-F5344CB8AC3E}">
        <p14:creationId xmlns:p14="http://schemas.microsoft.com/office/powerpoint/2010/main" val="249112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CD8450-A9ED-4120-9869-DC5376EC9C8F}"/>
              </a:ext>
            </a:extLst>
          </p:cNvPr>
          <p:cNvSpPr>
            <a:spLocks noGrp="1"/>
          </p:cNvSpPr>
          <p:nvPr>
            <p:ph idx="1"/>
          </p:nvPr>
        </p:nvSpPr>
        <p:spPr>
          <a:xfrm>
            <a:off x="838200" y="517585"/>
            <a:ext cx="10515600" cy="5659378"/>
          </a:xfrm>
        </p:spPr>
        <p:txBody>
          <a:bodyPr/>
          <a:lstStyle/>
          <a:p>
            <a:pPr marL="0" indent="0">
              <a:buNone/>
            </a:pPr>
            <a:br>
              <a:rPr lang="en-US" dirty="0"/>
            </a:br>
            <a:endParaRPr lang="en-US" dirty="0"/>
          </a:p>
        </p:txBody>
      </p:sp>
      <p:pic>
        <p:nvPicPr>
          <p:cNvPr id="6" name="Picture 5">
            <a:extLst>
              <a:ext uri="{FF2B5EF4-FFF2-40B4-BE49-F238E27FC236}">
                <a16:creationId xmlns:a16="http://schemas.microsoft.com/office/drawing/2014/main" id="{2AA4323C-82C1-4BFA-B03D-68AD73CFB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102" y="312976"/>
            <a:ext cx="4396740" cy="5495926"/>
          </a:xfrm>
          <a:prstGeom prst="rect">
            <a:avLst/>
          </a:prstGeom>
        </p:spPr>
      </p:pic>
      <p:sp>
        <p:nvSpPr>
          <p:cNvPr id="7" name="TextBox 6">
            <a:extLst>
              <a:ext uri="{FF2B5EF4-FFF2-40B4-BE49-F238E27FC236}">
                <a16:creationId xmlns:a16="http://schemas.microsoft.com/office/drawing/2014/main" id="{D57B75B9-88BF-4818-AD1C-78E4152639BF}"/>
              </a:ext>
            </a:extLst>
          </p:cNvPr>
          <p:cNvSpPr txBox="1"/>
          <p:nvPr/>
        </p:nvSpPr>
        <p:spPr>
          <a:xfrm>
            <a:off x="6297283" y="5864521"/>
            <a:ext cx="5678157" cy="246221"/>
          </a:xfrm>
          <a:prstGeom prst="rect">
            <a:avLst/>
          </a:prstGeom>
          <a:noFill/>
        </p:spPr>
        <p:txBody>
          <a:bodyPr wrap="none" rtlCol="0">
            <a:spAutoFit/>
          </a:bodyPr>
          <a:lstStyle/>
          <a:p>
            <a:r>
              <a:rPr lang="en-US" sz="1000" dirty="0"/>
              <a:t>Source: </a:t>
            </a:r>
            <a:r>
              <a:rPr lang="en-US" sz="1000" dirty="0">
                <a:hlinkClick r:id="rId3">
                  <a:extLst>
                    <a:ext uri="{A12FA001-AC4F-418D-AE19-62706E023703}">
                      <ahyp:hlinkClr xmlns:ahyp="http://schemas.microsoft.com/office/drawing/2018/hyperlinkcolor" val="tx"/>
                    </a:ext>
                  </a:extLst>
                </a:hlinkClick>
              </a:rPr>
              <a:t>https://www.nps.gov/articles/nps-geodiversity-atlas-mammoth-cave-national-park-kentucky.htm</a:t>
            </a:r>
            <a:endParaRPr lang="en-US" sz="1000" dirty="0"/>
          </a:p>
        </p:txBody>
      </p:sp>
      <p:pic>
        <p:nvPicPr>
          <p:cNvPr id="4" name="Picture 3">
            <a:extLst>
              <a:ext uri="{FF2B5EF4-FFF2-40B4-BE49-F238E27FC236}">
                <a16:creationId xmlns:a16="http://schemas.microsoft.com/office/drawing/2014/main" id="{D30FFB4E-727B-46C5-8320-12C79C70FC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893" y="796505"/>
            <a:ext cx="5485516" cy="3654726"/>
          </a:xfrm>
          <a:prstGeom prst="rect">
            <a:avLst/>
          </a:prstGeom>
        </p:spPr>
      </p:pic>
      <p:sp>
        <p:nvSpPr>
          <p:cNvPr id="5" name="TextBox 4">
            <a:extLst>
              <a:ext uri="{FF2B5EF4-FFF2-40B4-BE49-F238E27FC236}">
                <a16:creationId xmlns:a16="http://schemas.microsoft.com/office/drawing/2014/main" id="{90AD00DD-BE5F-479E-99A8-32700F94F6F2}"/>
              </a:ext>
            </a:extLst>
          </p:cNvPr>
          <p:cNvSpPr txBox="1"/>
          <p:nvPr/>
        </p:nvSpPr>
        <p:spPr>
          <a:xfrm>
            <a:off x="1109932" y="4483930"/>
            <a:ext cx="4357283" cy="246221"/>
          </a:xfrm>
          <a:prstGeom prst="rect">
            <a:avLst/>
          </a:prstGeom>
          <a:noFill/>
        </p:spPr>
        <p:txBody>
          <a:bodyPr wrap="none" rtlCol="0">
            <a:spAutoFit/>
          </a:bodyPr>
          <a:lstStyle/>
          <a:p>
            <a:r>
              <a:rPr lang="en-US" sz="1000" dirty="0">
                <a:hlinkClick r:id="rId5">
                  <a:extLst>
                    <a:ext uri="{A12FA001-AC4F-418D-AE19-62706E023703}">
                      <ahyp:hlinkClr xmlns:ahyp="http://schemas.microsoft.com/office/drawing/2018/hyperlinkcolor" val="tx"/>
                    </a:ext>
                  </a:extLst>
                </a:hlinkClick>
              </a:rPr>
              <a:t>Source: https://www.doi.gov/blog/mammoth-cave-explore-worlds-longest-cave</a:t>
            </a:r>
            <a:endParaRPr lang="en-US" sz="1000" dirty="0"/>
          </a:p>
        </p:txBody>
      </p:sp>
    </p:spTree>
    <p:extLst>
      <p:ext uri="{BB962C8B-B14F-4D97-AF65-F5344CB8AC3E}">
        <p14:creationId xmlns:p14="http://schemas.microsoft.com/office/powerpoint/2010/main" val="9266668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240</TotalTime>
  <Words>406</Words>
  <Application>Microsoft Office PowerPoint</Application>
  <PresentationFormat>Widescreen</PresentationFormat>
  <Paragraphs>35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John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1</dc:title>
  <dc:creator>prescott khair</dc:creator>
  <cp:lastModifiedBy>prescott khair</cp:lastModifiedBy>
  <cp:revision>3</cp:revision>
  <dcterms:created xsi:type="dcterms:W3CDTF">2020-07-14T14:23:12Z</dcterms:created>
  <dcterms:modified xsi:type="dcterms:W3CDTF">2020-07-14T18:23:42Z</dcterms:modified>
</cp:coreProperties>
</file>