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63" r:id="rId10"/>
    <p:sldId id="264" r:id="rId11"/>
    <p:sldId id="265" r:id="rId12"/>
    <p:sldId id="267" r:id="rId13"/>
    <p:sldId id="268" r:id="rId14"/>
    <p:sldId id="270" r:id="rId15"/>
    <p:sldId id="271" r:id="rId16"/>
    <p:sldId id="272" r:id="rId17"/>
    <p:sldId id="273" r:id="rId18"/>
    <p:sldId id="266"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varScale="1">
        <p:scale>
          <a:sx n="81" d="100"/>
          <a:sy n="81" d="100"/>
        </p:scale>
        <p:origin x="60" y="2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0D38-3528-40A9-8504-B8EC3432A0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6F3E7C-2FD4-41FA-8F42-CA6737753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730773-ACD8-4D98-B162-2B6B7C99B08F}"/>
              </a:ext>
            </a:extLst>
          </p:cNvPr>
          <p:cNvSpPr>
            <a:spLocks noGrp="1"/>
          </p:cNvSpPr>
          <p:nvPr>
            <p:ph type="dt" sz="half" idx="10"/>
          </p:nvPr>
        </p:nvSpPr>
        <p:spPr/>
        <p:txBody>
          <a:bodyPr/>
          <a:lstStyle/>
          <a:p>
            <a:fld id="{B03E673D-83F0-4BF4-ADD4-7F37F3FF69BB}" type="datetimeFigureOut">
              <a:rPr lang="en-US" smtClean="0"/>
              <a:t>2/14/2020</a:t>
            </a:fld>
            <a:endParaRPr lang="en-US"/>
          </a:p>
        </p:txBody>
      </p:sp>
      <p:sp>
        <p:nvSpPr>
          <p:cNvPr id="5" name="Footer Placeholder 4">
            <a:extLst>
              <a:ext uri="{FF2B5EF4-FFF2-40B4-BE49-F238E27FC236}">
                <a16:creationId xmlns:a16="http://schemas.microsoft.com/office/drawing/2014/main" id="{AF3DB94D-3E47-4EA9-AF3F-36E65717A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C2D87-E3A4-4F2A-BAEB-B126284CB757}"/>
              </a:ext>
            </a:extLst>
          </p:cNvPr>
          <p:cNvSpPr>
            <a:spLocks noGrp="1"/>
          </p:cNvSpPr>
          <p:nvPr>
            <p:ph type="sldNum" sz="quarter" idx="12"/>
          </p:nvPr>
        </p:nvSpPr>
        <p:spPr/>
        <p:txBody>
          <a:bodyPr/>
          <a:lstStyle/>
          <a:p>
            <a:fld id="{FC482108-1B30-4B05-8B51-BDF9D848BA71}" type="slidenum">
              <a:rPr lang="en-US" smtClean="0"/>
              <a:t>‹#›</a:t>
            </a:fld>
            <a:endParaRPr lang="en-US"/>
          </a:p>
        </p:txBody>
      </p:sp>
    </p:spTree>
    <p:extLst>
      <p:ext uri="{BB962C8B-B14F-4D97-AF65-F5344CB8AC3E}">
        <p14:creationId xmlns:p14="http://schemas.microsoft.com/office/powerpoint/2010/main" val="327136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0DD1C-5777-4D54-8B36-DC5063FE5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C3B1C-F5B9-48BE-9695-4928FE14CF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033F5-3BA7-4909-BC78-3FFA803949D8}"/>
              </a:ext>
            </a:extLst>
          </p:cNvPr>
          <p:cNvSpPr>
            <a:spLocks noGrp="1"/>
          </p:cNvSpPr>
          <p:nvPr>
            <p:ph type="dt" sz="half" idx="10"/>
          </p:nvPr>
        </p:nvSpPr>
        <p:spPr/>
        <p:txBody>
          <a:bodyPr/>
          <a:lstStyle/>
          <a:p>
            <a:fld id="{B03E673D-83F0-4BF4-ADD4-7F37F3FF69BB}" type="datetimeFigureOut">
              <a:rPr lang="en-US" smtClean="0"/>
              <a:t>2/14/2020</a:t>
            </a:fld>
            <a:endParaRPr lang="en-US"/>
          </a:p>
        </p:txBody>
      </p:sp>
      <p:sp>
        <p:nvSpPr>
          <p:cNvPr id="5" name="Footer Placeholder 4">
            <a:extLst>
              <a:ext uri="{FF2B5EF4-FFF2-40B4-BE49-F238E27FC236}">
                <a16:creationId xmlns:a16="http://schemas.microsoft.com/office/drawing/2014/main" id="{7D561F97-064B-484B-9F63-9DCBD0A0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3721D-3D99-4103-A8A6-D6C7DF46B938}"/>
              </a:ext>
            </a:extLst>
          </p:cNvPr>
          <p:cNvSpPr>
            <a:spLocks noGrp="1"/>
          </p:cNvSpPr>
          <p:nvPr>
            <p:ph type="sldNum" sz="quarter" idx="12"/>
          </p:nvPr>
        </p:nvSpPr>
        <p:spPr/>
        <p:txBody>
          <a:bodyPr/>
          <a:lstStyle/>
          <a:p>
            <a:fld id="{FC482108-1B30-4B05-8B51-BDF9D848BA71}" type="slidenum">
              <a:rPr lang="en-US" smtClean="0"/>
              <a:t>‹#›</a:t>
            </a:fld>
            <a:endParaRPr lang="en-US"/>
          </a:p>
        </p:txBody>
      </p:sp>
    </p:spTree>
    <p:extLst>
      <p:ext uri="{BB962C8B-B14F-4D97-AF65-F5344CB8AC3E}">
        <p14:creationId xmlns:p14="http://schemas.microsoft.com/office/powerpoint/2010/main" val="233209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4F4A85-A1B3-46B1-9B16-B6104C94E1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BEDEE0-B081-4E38-88C2-450D57A454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1E6B2-9AE8-428C-9CA7-EA042449E557}"/>
              </a:ext>
            </a:extLst>
          </p:cNvPr>
          <p:cNvSpPr>
            <a:spLocks noGrp="1"/>
          </p:cNvSpPr>
          <p:nvPr>
            <p:ph type="dt" sz="half" idx="10"/>
          </p:nvPr>
        </p:nvSpPr>
        <p:spPr/>
        <p:txBody>
          <a:bodyPr/>
          <a:lstStyle/>
          <a:p>
            <a:fld id="{B03E673D-83F0-4BF4-ADD4-7F37F3FF69BB}" type="datetimeFigureOut">
              <a:rPr lang="en-US" smtClean="0"/>
              <a:t>2/14/2020</a:t>
            </a:fld>
            <a:endParaRPr lang="en-US"/>
          </a:p>
        </p:txBody>
      </p:sp>
      <p:sp>
        <p:nvSpPr>
          <p:cNvPr id="5" name="Footer Placeholder 4">
            <a:extLst>
              <a:ext uri="{FF2B5EF4-FFF2-40B4-BE49-F238E27FC236}">
                <a16:creationId xmlns:a16="http://schemas.microsoft.com/office/drawing/2014/main" id="{9E6CBB46-DAE8-4076-9AD5-5FF5819FE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75F64-F822-4C93-9095-F765982532ED}"/>
              </a:ext>
            </a:extLst>
          </p:cNvPr>
          <p:cNvSpPr>
            <a:spLocks noGrp="1"/>
          </p:cNvSpPr>
          <p:nvPr>
            <p:ph type="sldNum" sz="quarter" idx="12"/>
          </p:nvPr>
        </p:nvSpPr>
        <p:spPr/>
        <p:txBody>
          <a:bodyPr/>
          <a:lstStyle/>
          <a:p>
            <a:fld id="{FC482108-1B30-4B05-8B51-BDF9D848BA71}" type="slidenum">
              <a:rPr lang="en-US" smtClean="0"/>
              <a:t>‹#›</a:t>
            </a:fld>
            <a:endParaRPr lang="en-US"/>
          </a:p>
        </p:txBody>
      </p:sp>
    </p:spTree>
    <p:extLst>
      <p:ext uri="{BB962C8B-B14F-4D97-AF65-F5344CB8AC3E}">
        <p14:creationId xmlns:p14="http://schemas.microsoft.com/office/powerpoint/2010/main" val="408931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B5C4-1FAC-4D9A-B227-252742AD9E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2CB5E-58B4-4D68-938B-DC07B11C08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5880B-633A-4F6D-A8DD-9B5365606580}"/>
              </a:ext>
            </a:extLst>
          </p:cNvPr>
          <p:cNvSpPr>
            <a:spLocks noGrp="1"/>
          </p:cNvSpPr>
          <p:nvPr>
            <p:ph type="dt" sz="half" idx="10"/>
          </p:nvPr>
        </p:nvSpPr>
        <p:spPr/>
        <p:txBody>
          <a:bodyPr/>
          <a:lstStyle/>
          <a:p>
            <a:fld id="{B03E673D-83F0-4BF4-ADD4-7F37F3FF69BB}" type="datetimeFigureOut">
              <a:rPr lang="en-US" smtClean="0"/>
              <a:t>2/14/2020</a:t>
            </a:fld>
            <a:endParaRPr lang="en-US"/>
          </a:p>
        </p:txBody>
      </p:sp>
      <p:sp>
        <p:nvSpPr>
          <p:cNvPr id="5" name="Footer Placeholder 4">
            <a:extLst>
              <a:ext uri="{FF2B5EF4-FFF2-40B4-BE49-F238E27FC236}">
                <a16:creationId xmlns:a16="http://schemas.microsoft.com/office/drawing/2014/main" id="{6D4D555F-733D-47FC-BE59-B60926BD9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28768-5018-4CC4-826C-2589831EAD11}"/>
              </a:ext>
            </a:extLst>
          </p:cNvPr>
          <p:cNvSpPr>
            <a:spLocks noGrp="1"/>
          </p:cNvSpPr>
          <p:nvPr>
            <p:ph type="sldNum" sz="quarter" idx="12"/>
          </p:nvPr>
        </p:nvSpPr>
        <p:spPr/>
        <p:txBody>
          <a:bodyPr/>
          <a:lstStyle/>
          <a:p>
            <a:fld id="{FC482108-1B30-4B05-8B51-BDF9D848BA71}" type="slidenum">
              <a:rPr lang="en-US" smtClean="0"/>
              <a:t>‹#›</a:t>
            </a:fld>
            <a:endParaRPr lang="en-US"/>
          </a:p>
        </p:txBody>
      </p:sp>
    </p:spTree>
    <p:extLst>
      <p:ext uri="{BB962C8B-B14F-4D97-AF65-F5344CB8AC3E}">
        <p14:creationId xmlns:p14="http://schemas.microsoft.com/office/powerpoint/2010/main" val="208008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A9F7-67AA-472D-BABB-40F42D2DEA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1EE76-E0E8-4804-A91D-DE032FFECB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B98C72-4F53-4204-A2BA-1D1A78D59AC4}"/>
              </a:ext>
            </a:extLst>
          </p:cNvPr>
          <p:cNvSpPr>
            <a:spLocks noGrp="1"/>
          </p:cNvSpPr>
          <p:nvPr>
            <p:ph type="dt" sz="half" idx="10"/>
          </p:nvPr>
        </p:nvSpPr>
        <p:spPr/>
        <p:txBody>
          <a:bodyPr/>
          <a:lstStyle/>
          <a:p>
            <a:fld id="{B03E673D-83F0-4BF4-ADD4-7F37F3FF69BB}" type="datetimeFigureOut">
              <a:rPr lang="en-US" smtClean="0"/>
              <a:t>2/14/2020</a:t>
            </a:fld>
            <a:endParaRPr lang="en-US"/>
          </a:p>
        </p:txBody>
      </p:sp>
      <p:sp>
        <p:nvSpPr>
          <p:cNvPr id="5" name="Footer Placeholder 4">
            <a:extLst>
              <a:ext uri="{FF2B5EF4-FFF2-40B4-BE49-F238E27FC236}">
                <a16:creationId xmlns:a16="http://schemas.microsoft.com/office/drawing/2014/main" id="{B1A88485-5D0E-468A-BA42-60A4A38FB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0CBBE-0F60-451F-B5DB-7E90505AB6B2}"/>
              </a:ext>
            </a:extLst>
          </p:cNvPr>
          <p:cNvSpPr>
            <a:spLocks noGrp="1"/>
          </p:cNvSpPr>
          <p:nvPr>
            <p:ph type="sldNum" sz="quarter" idx="12"/>
          </p:nvPr>
        </p:nvSpPr>
        <p:spPr/>
        <p:txBody>
          <a:bodyPr/>
          <a:lstStyle/>
          <a:p>
            <a:fld id="{FC482108-1B30-4B05-8B51-BDF9D848BA71}" type="slidenum">
              <a:rPr lang="en-US" smtClean="0"/>
              <a:t>‹#›</a:t>
            </a:fld>
            <a:endParaRPr lang="en-US"/>
          </a:p>
        </p:txBody>
      </p:sp>
    </p:spTree>
    <p:extLst>
      <p:ext uri="{BB962C8B-B14F-4D97-AF65-F5344CB8AC3E}">
        <p14:creationId xmlns:p14="http://schemas.microsoft.com/office/powerpoint/2010/main" val="320246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B8A1-75A1-45BD-B404-D0F6C3507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7F292C-DF96-48F6-8EFC-F79FB4CA3A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B0253F-4BAA-4319-8706-5E759AA0E2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B80FC1-9003-4993-A444-17F2CD70C776}"/>
              </a:ext>
            </a:extLst>
          </p:cNvPr>
          <p:cNvSpPr>
            <a:spLocks noGrp="1"/>
          </p:cNvSpPr>
          <p:nvPr>
            <p:ph type="dt" sz="half" idx="10"/>
          </p:nvPr>
        </p:nvSpPr>
        <p:spPr/>
        <p:txBody>
          <a:bodyPr/>
          <a:lstStyle/>
          <a:p>
            <a:fld id="{B03E673D-83F0-4BF4-ADD4-7F37F3FF69BB}" type="datetimeFigureOut">
              <a:rPr lang="en-US" smtClean="0"/>
              <a:t>2/14/2020</a:t>
            </a:fld>
            <a:endParaRPr lang="en-US"/>
          </a:p>
        </p:txBody>
      </p:sp>
      <p:sp>
        <p:nvSpPr>
          <p:cNvPr id="6" name="Footer Placeholder 5">
            <a:extLst>
              <a:ext uri="{FF2B5EF4-FFF2-40B4-BE49-F238E27FC236}">
                <a16:creationId xmlns:a16="http://schemas.microsoft.com/office/drawing/2014/main" id="{FC0437DB-4A7A-4326-84A8-913EA1D44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47618-0884-443C-94B1-53D95EB7CE46}"/>
              </a:ext>
            </a:extLst>
          </p:cNvPr>
          <p:cNvSpPr>
            <a:spLocks noGrp="1"/>
          </p:cNvSpPr>
          <p:nvPr>
            <p:ph type="sldNum" sz="quarter" idx="12"/>
          </p:nvPr>
        </p:nvSpPr>
        <p:spPr/>
        <p:txBody>
          <a:bodyPr/>
          <a:lstStyle/>
          <a:p>
            <a:fld id="{FC482108-1B30-4B05-8B51-BDF9D848BA71}" type="slidenum">
              <a:rPr lang="en-US" smtClean="0"/>
              <a:t>‹#›</a:t>
            </a:fld>
            <a:endParaRPr lang="en-US"/>
          </a:p>
        </p:txBody>
      </p:sp>
    </p:spTree>
    <p:extLst>
      <p:ext uri="{BB962C8B-B14F-4D97-AF65-F5344CB8AC3E}">
        <p14:creationId xmlns:p14="http://schemas.microsoft.com/office/powerpoint/2010/main" val="209191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FEDA-3D66-4E17-9973-EF1C45FC63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444E2-A37B-41FE-97B3-ACBCEBA1EA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F57D4B-8838-4F90-871B-3D03CF77CA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179FF7-9917-4FFB-BA8B-26F5F6146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2C0645-1CFF-4E58-A0BF-4DA66D8688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3A50-1AFE-4CD1-99B0-5280AF14A046}"/>
              </a:ext>
            </a:extLst>
          </p:cNvPr>
          <p:cNvSpPr>
            <a:spLocks noGrp="1"/>
          </p:cNvSpPr>
          <p:nvPr>
            <p:ph type="dt" sz="half" idx="10"/>
          </p:nvPr>
        </p:nvSpPr>
        <p:spPr/>
        <p:txBody>
          <a:bodyPr/>
          <a:lstStyle/>
          <a:p>
            <a:fld id="{B03E673D-83F0-4BF4-ADD4-7F37F3FF69BB}" type="datetimeFigureOut">
              <a:rPr lang="en-US" smtClean="0"/>
              <a:t>2/14/2020</a:t>
            </a:fld>
            <a:endParaRPr lang="en-US"/>
          </a:p>
        </p:txBody>
      </p:sp>
      <p:sp>
        <p:nvSpPr>
          <p:cNvPr id="8" name="Footer Placeholder 7">
            <a:extLst>
              <a:ext uri="{FF2B5EF4-FFF2-40B4-BE49-F238E27FC236}">
                <a16:creationId xmlns:a16="http://schemas.microsoft.com/office/drawing/2014/main" id="{D9AEB552-C3A9-43E0-8786-B6D56EC2D6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692A63-0765-4091-A59F-FFB23C3672C1}"/>
              </a:ext>
            </a:extLst>
          </p:cNvPr>
          <p:cNvSpPr>
            <a:spLocks noGrp="1"/>
          </p:cNvSpPr>
          <p:nvPr>
            <p:ph type="sldNum" sz="quarter" idx="12"/>
          </p:nvPr>
        </p:nvSpPr>
        <p:spPr/>
        <p:txBody>
          <a:bodyPr/>
          <a:lstStyle/>
          <a:p>
            <a:fld id="{FC482108-1B30-4B05-8B51-BDF9D848BA71}" type="slidenum">
              <a:rPr lang="en-US" smtClean="0"/>
              <a:t>‹#›</a:t>
            </a:fld>
            <a:endParaRPr lang="en-US"/>
          </a:p>
        </p:txBody>
      </p:sp>
    </p:spTree>
    <p:extLst>
      <p:ext uri="{BB962C8B-B14F-4D97-AF65-F5344CB8AC3E}">
        <p14:creationId xmlns:p14="http://schemas.microsoft.com/office/powerpoint/2010/main" val="424835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2276-19C4-4780-B5C8-9C2674C412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0A5164-97BA-4ECD-97EF-633BBAEA8EF1}"/>
              </a:ext>
            </a:extLst>
          </p:cNvPr>
          <p:cNvSpPr>
            <a:spLocks noGrp="1"/>
          </p:cNvSpPr>
          <p:nvPr>
            <p:ph type="dt" sz="half" idx="10"/>
          </p:nvPr>
        </p:nvSpPr>
        <p:spPr/>
        <p:txBody>
          <a:bodyPr/>
          <a:lstStyle/>
          <a:p>
            <a:fld id="{B03E673D-83F0-4BF4-ADD4-7F37F3FF69BB}" type="datetimeFigureOut">
              <a:rPr lang="en-US" smtClean="0"/>
              <a:t>2/14/2020</a:t>
            </a:fld>
            <a:endParaRPr lang="en-US"/>
          </a:p>
        </p:txBody>
      </p:sp>
      <p:sp>
        <p:nvSpPr>
          <p:cNvPr id="4" name="Footer Placeholder 3">
            <a:extLst>
              <a:ext uri="{FF2B5EF4-FFF2-40B4-BE49-F238E27FC236}">
                <a16:creationId xmlns:a16="http://schemas.microsoft.com/office/drawing/2014/main" id="{13A5EB92-1114-4C80-8F09-1E4B8E26D0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AB3017-2ABF-48BD-ADAC-2A2DC7A74008}"/>
              </a:ext>
            </a:extLst>
          </p:cNvPr>
          <p:cNvSpPr>
            <a:spLocks noGrp="1"/>
          </p:cNvSpPr>
          <p:nvPr>
            <p:ph type="sldNum" sz="quarter" idx="12"/>
          </p:nvPr>
        </p:nvSpPr>
        <p:spPr/>
        <p:txBody>
          <a:bodyPr/>
          <a:lstStyle/>
          <a:p>
            <a:fld id="{FC482108-1B30-4B05-8B51-BDF9D848BA71}" type="slidenum">
              <a:rPr lang="en-US" smtClean="0"/>
              <a:t>‹#›</a:t>
            </a:fld>
            <a:endParaRPr lang="en-US"/>
          </a:p>
        </p:txBody>
      </p:sp>
    </p:spTree>
    <p:extLst>
      <p:ext uri="{BB962C8B-B14F-4D97-AF65-F5344CB8AC3E}">
        <p14:creationId xmlns:p14="http://schemas.microsoft.com/office/powerpoint/2010/main" val="78621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5401E-0125-4289-8666-66F3BFA9982E}"/>
              </a:ext>
            </a:extLst>
          </p:cNvPr>
          <p:cNvSpPr>
            <a:spLocks noGrp="1"/>
          </p:cNvSpPr>
          <p:nvPr>
            <p:ph type="dt" sz="half" idx="10"/>
          </p:nvPr>
        </p:nvSpPr>
        <p:spPr/>
        <p:txBody>
          <a:bodyPr/>
          <a:lstStyle/>
          <a:p>
            <a:fld id="{B03E673D-83F0-4BF4-ADD4-7F37F3FF69BB}" type="datetimeFigureOut">
              <a:rPr lang="en-US" smtClean="0"/>
              <a:t>2/14/2020</a:t>
            </a:fld>
            <a:endParaRPr lang="en-US"/>
          </a:p>
        </p:txBody>
      </p:sp>
      <p:sp>
        <p:nvSpPr>
          <p:cNvPr id="3" name="Footer Placeholder 2">
            <a:extLst>
              <a:ext uri="{FF2B5EF4-FFF2-40B4-BE49-F238E27FC236}">
                <a16:creationId xmlns:a16="http://schemas.microsoft.com/office/drawing/2014/main" id="{6E4D1D5A-C706-42DD-B5C3-17002155EA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0539EF-E8B4-4B97-8BE5-55C7B301151B}"/>
              </a:ext>
            </a:extLst>
          </p:cNvPr>
          <p:cNvSpPr>
            <a:spLocks noGrp="1"/>
          </p:cNvSpPr>
          <p:nvPr>
            <p:ph type="sldNum" sz="quarter" idx="12"/>
          </p:nvPr>
        </p:nvSpPr>
        <p:spPr/>
        <p:txBody>
          <a:bodyPr/>
          <a:lstStyle/>
          <a:p>
            <a:fld id="{FC482108-1B30-4B05-8B51-BDF9D848BA71}" type="slidenum">
              <a:rPr lang="en-US" smtClean="0"/>
              <a:t>‹#›</a:t>
            </a:fld>
            <a:endParaRPr lang="en-US"/>
          </a:p>
        </p:txBody>
      </p:sp>
    </p:spTree>
    <p:extLst>
      <p:ext uri="{BB962C8B-B14F-4D97-AF65-F5344CB8AC3E}">
        <p14:creationId xmlns:p14="http://schemas.microsoft.com/office/powerpoint/2010/main" val="88466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A763-FFDB-4ACF-895E-F478A5B0A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4426D6-16B2-423A-8737-1B80954CC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218A2F-D450-45BA-9088-9254A3070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73282-D2CC-410B-B852-6FBABC28FABF}"/>
              </a:ext>
            </a:extLst>
          </p:cNvPr>
          <p:cNvSpPr>
            <a:spLocks noGrp="1"/>
          </p:cNvSpPr>
          <p:nvPr>
            <p:ph type="dt" sz="half" idx="10"/>
          </p:nvPr>
        </p:nvSpPr>
        <p:spPr/>
        <p:txBody>
          <a:bodyPr/>
          <a:lstStyle/>
          <a:p>
            <a:fld id="{B03E673D-83F0-4BF4-ADD4-7F37F3FF69BB}" type="datetimeFigureOut">
              <a:rPr lang="en-US" smtClean="0"/>
              <a:t>2/14/2020</a:t>
            </a:fld>
            <a:endParaRPr lang="en-US"/>
          </a:p>
        </p:txBody>
      </p:sp>
      <p:sp>
        <p:nvSpPr>
          <p:cNvPr id="6" name="Footer Placeholder 5">
            <a:extLst>
              <a:ext uri="{FF2B5EF4-FFF2-40B4-BE49-F238E27FC236}">
                <a16:creationId xmlns:a16="http://schemas.microsoft.com/office/drawing/2014/main" id="{3619810A-3016-4AEE-99B3-E392AECC5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C6608-3B6F-490F-8E29-D3D73A8EA37C}"/>
              </a:ext>
            </a:extLst>
          </p:cNvPr>
          <p:cNvSpPr>
            <a:spLocks noGrp="1"/>
          </p:cNvSpPr>
          <p:nvPr>
            <p:ph type="sldNum" sz="quarter" idx="12"/>
          </p:nvPr>
        </p:nvSpPr>
        <p:spPr/>
        <p:txBody>
          <a:bodyPr/>
          <a:lstStyle/>
          <a:p>
            <a:fld id="{FC482108-1B30-4B05-8B51-BDF9D848BA71}" type="slidenum">
              <a:rPr lang="en-US" smtClean="0"/>
              <a:t>‹#›</a:t>
            </a:fld>
            <a:endParaRPr lang="en-US"/>
          </a:p>
        </p:txBody>
      </p:sp>
    </p:spTree>
    <p:extLst>
      <p:ext uri="{BB962C8B-B14F-4D97-AF65-F5344CB8AC3E}">
        <p14:creationId xmlns:p14="http://schemas.microsoft.com/office/powerpoint/2010/main" val="1925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572E-A478-4F6C-83CB-1129C5714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51FC55-C791-436F-9BAE-B63062D90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B5C71C-E4FE-4316-BBBF-34383F089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8C721-A150-463E-9269-49E15B836F90}"/>
              </a:ext>
            </a:extLst>
          </p:cNvPr>
          <p:cNvSpPr>
            <a:spLocks noGrp="1"/>
          </p:cNvSpPr>
          <p:nvPr>
            <p:ph type="dt" sz="half" idx="10"/>
          </p:nvPr>
        </p:nvSpPr>
        <p:spPr/>
        <p:txBody>
          <a:bodyPr/>
          <a:lstStyle/>
          <a:p>
            <a:fld id="{B03E673D-83F0-4BF4-ADD4-7F37F3FF69BB}" type="datetimeFigureOut">
              <a:rPr lang="en-US" smtClean="0"/>
              <a:t>2/14/2020</a:t>
            </a:fld>
            <a:endParaRPr lang="en-US"/>
          </a:p>
        </p:txBody>
      </p:sp>
      <p:sp>
        <p:nvSpPr>
          <p:cNvPr id="6" name="Footer Placeholder 5">
            <a:extLst>
              <a:ext uri="{FF2B5EF4-FFF2-40B4-BE49-F238E27FC236}">
                <a16:creationId xmlns:a16="http://schemas.microsoft.com/office/drawing/2014/main" id="{C9006C81-7D50-4883-BA4B-A0F929520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5EBFA3-C624-40D3-804E-A4AD9AB220F6}"/>
              </a:ext>
            </a:extLst>
          </p:cNvPr>
          <p:cNvSpPr>
            <a:spLocks noGrp="1"/>
          </p:cNvSpPr>
          <p:nvPr>
            <p:ph type="sldNum" sz="quarter" idx="12"/>
          </p:nvPr>
        </p:nvSpPr>
        <p:spPr/>
        <p:txBody>
          <a:bodyPr/>
          <a:lstStyle/>
          <a:p>
            <a:fld id="{FC482108-1B30-4B05-8B51-BDF9D848BA71}" type="slidenum">
              <a:rPr lang="en-US" smtClean="0"/>
              <a:t>‹#›</a:t>
            </a:fld>
            <a:endParaRPr lang="en-US"/>
          </a:p>
        </p:txBody>
      </p:sp>
    </p:spTree>
    <p:extLst>
      <p:ext uri="{BB962C8B-B14F-4D97-AF65-F5344CB8AC3E}">
        <p14:creationId xmlns:p14="http://schemas.microsoft.com/office/powerpoint/2010/main" val="382874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032FC-FA09-44A9-BF03-B72E894BA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5549EC-147B-46B4-95C9-EBF0ADF59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B0327-A1A9-4D64-91A1-4E8F28285D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E673D-83F0-4BF4-ADD4-7F37F3FF69BB}" type="datetimeFigureOut">
              <a:rPr lang="en-US" smtClean="0"/>
              <a:t>2/14/2020</a:t>
            </a:fld>
            <a:endParaRPr lang="en-US"/>
          </a:p>
        </p:txBody>
      </p:sp>
      <p:sp>
        <p:nvSpPr>
          <p:cNvPr id="5" name="Footer Placeholder 4">
            <a:extLst>
              <a:ext uri="{FF2B5EF4-FFF2-40B4-BE49-F238E27FC236}">
                <a16:creationId xmlns:a16="http://schemas.microsoft.com/office/drawing/2014/main" id="{ADC970D6-7F49-4031-8DCE-32177EF5F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FAC1D5-A658-4384-9090-BC7580F83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82108-1B30-4B05-8B51-BDF9D848BA71}" type="slidenum">
              <a:rPr lang="en-US" smtClean="0"/>
              <a:t>‹#›</a:t>
            </a:fld>
            <a:endParaRPr lang="en-US"/>
          </a:p>
        </p:txBody>
      </p:sp>
    </p:spTree>
    <p:extLst>
      <p:ext uri="{BB962C8B-B14F-4D97-AF65-F5344CB8AC3E}">
        <p14:creationId xmlns:p14="http://schemas.microsoft.com/office/powerpoint/2010/main" val="344644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2369-B8B5-401F-92ED-C9D91A95C5C2}"/>
              </a:ext>
            </a:extLst>
          </p:cNvPr>
          <p:cNvSpPr>
            <a:spLocks noGrp="1"/>
          </p:cNvSpPr>
          <p:nvPr>
            <p:ph type="ctrTitle"/>
          </p:nvPr>
        </p:nvSpPr>
        <p:spPr>
          <a:xfrm>
            <a:off x="1524000" y="1258048"/>
            <a:ext cx="9144000" cy="2387600"/>
          </a:xfrm>
        </p:spPr>
        <p:txBody>
          <a:bodyPr>
            <a:normAutofit/>
          </a:bodyPr>
          <a:lstStyle/>
          <a:p>
            <a:r>
              <a:rPr lang="en-US" sz="6600" dirty="0">
                <a:solidFill>
                  <a:schemeClr val="bg1"/>
                </a:solidFill>
              </a:rPr>
              <a:t>James 2:1-13</a:t>
            </a:r>
          </a:p>
        </p:txBody>
      </p:sp>
      <p:sp>
        <p:nvSpPr>
          <p:cNvPr id="3" name="Subtitle 2">
            <a:extLst>
              <a:ext uri="{FF2B5EF4-FFF2-40B4-BE49-F238E27FC236}">
                <a16:creationId xmlns:a16="http://schemas.microsoft.com/office/drawing/2014/main" id="{3BC09744-EFCB-4CDD-86ED-96EF918F1BD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3351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838200" y="868680"/>
            <a:ext cx="10515600" cy="5308283"/>
          </a:xfrm>
        </p:spPr>
        <p:txBody>
          <a:bodyPr>
            <a:normAutofit/>
          </a:bodyPr>
          <a:lstStyle/>
          <a:p>
            <a:pPr marL="0" indent="0">
              <a:buNone/>
            </a:pPr>
            <a:r>
              <a:rPr lang="en-US" sz="4000" dirty="0">
                <a:solidFill>
                  <a:schemeClr val="bg1"/>
                </a:solidFill>
              </a:rPr>
              <a:t>For this is what the LORD Almighty says: "After the Glorious One has sent me against the nations that have plundered you--for whoever touches you touches the apple of his eye--When he looks at us, he sees not us, but a small picture of himself. He sees value, worth, dignity, and goodness. </a:t>
            </a:r>
          </a:p>
          <a:p>
            <a:pPr marL="0" indent="0">
              <a:buNone/>
            </a:pPr>
            <a:r>
              <a:rPr lang="en-US" sz="4000" dirty="0">
                <a:solidFill>
                  <a:schemeClr val="bg1"/>
                </a:solidFill>
              </a:rPr>
              <a:t>					Zechariah 2:8</a:t>
            </a:r>
          </a:p>
        </p:txBody>
      </p:sp>
    </p:spTree>
    <p:extLst>
      <p:ext uri="{BB962C8B-B14F-4D97-AF65-F5344CB8AC3E}">
        <p14:creationId xmlns:p14="http://schemas.microsoft.com/office/powerpoint/2010/main" val="151674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838200" y="868680"/>
            <a:ext cx="10515600" cy="5308283"/>
          </a:xfrm>
        </p:spPr>
        <p:txBody>
          <a:bodyPr>
            <a:normAutofit/>
          </a:bodyPr>
          <a:lstStyle/>
          <a:p>
            <a:pPr marL="0" indent="0" algn="r">
              <a:buNone/>
            </a:pPr>
            <a:r>
              <a:rPr lang="en-US" sz="4000" b="1" dirty="0">
                <a:solidFill>
                  <a:schemeClr val="bg1"/>
                </a:solidFill>
              </a:rPr>
              <a:t>The God-Shaped Brain</a:t>
            </a:r>
            <a:endParaRPr lang="en-US" sz="4000" dirty="0">
              <a:solidFill>
                <a:schemeClr val="bg1"/>
              </a:solidFill>
            </a:endParaRPr>
          </a:p>
        </p:txBody>
      </p:sp>
      <p:pic>
        <p:nvPicPr>
          <p:cNvPr id="4" name="Picture 3">
            <a:extLst>
              <a:ext uri="{FF2B5EF4-FFF2-40B4-BE49-F238E27FC236}">
                <a16:creationId xmlns:a16="http://schemas.microsoft.com/office/drawing/2014/main" id="{F7F5FBFA-6C27-4E2B-B9A0-289A87F33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188" y="1706390"/>
            <a:ext cx="3185980" cy="4778970"/>
          </a:xfrm>
          <a:prstGeom prst="rect">
            <a:avLst/>
          </a:prstGeom>
        </p:spPr>
      </p:pic>
      <p:pic>
        <p:nvPicPr>
          <p:cNvPr id="6" name="Picture 5">
            <a:extLst>
              <a:ext uri="{FF2B5EF4-FFF2-40B4-BE49-F238E27FC236}">
                <a16:creationId xmlns:a16="http://schemas.microsoft.com/office/drawing/2014/main" id="{67D4A92B-522A-4928-B99E-BB432212A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3" y="823482"/>
            <a:ext cx="3863546" cy="5788080"/>
          </a:xfrm>
          <a:prstGeom prst="rect">
            <a:avLst/>
          </a:prstGeom>
        </p:spPr>
      </p:pic>
    </p:spTree>
    <p:extLst>
      <p:ext uri="{BB962C8B-B14F-4D97-AF65-F5344CB8AC3E}">
        <p14:creationId xmlns:p14="http://schemas.microsoft.com/office/powerpoint/2010/main" val="185313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455140" y="556697"/>
            <a:ext cx="10515600" cy="5308283"/>
          </a:xfrm>
        </p:spPr>
        <p:txBody>
          <a:bodyPr/>
          <a:lstStyle/>
          <a:p>
            <a:pPr marL="0" indent="0">
              <a:buNone/>
            </a:pPr>
            <a:r>
              <a:rPr lang="en-US" sz="3600" dirty="0">
                <a:solidFill>
                  <a:schemeClr val="bg1"/>
                </a:solidFill>
              </a:rPr>
              <a:t>“When one trusts God, a change takes place: the prefrontal cortex is imbued with love and truth from the Holy Spirit, restoring God’s balance, leading back to other-centered, peaceful living. </a:t>
            </a:r>
            <a:br>
              <a:rPr lang="en-US" dirty="0">
                <a:solidFill>
                  <a:schemeClr val="bg1"/>
                </a:solidFill>
              </a:rPr>
            </a:br>
            <a:endParaRPr lang="en-US" dirty="0">
              <a:solidFill>
                <a:schemeClr val="bg1"/>
              </a:solidFill>
            </a:endParaRPr>
          </a:p>
        </p:txBody>
      </p:sp>
      <p:pic>
        <p:nvPicPr>
          <p:cNvPr id="2" name="Picture 1">
            <a:extLst>
              <a:ext uri="{FF2B5EF4-FFF2-40B4-BE49-F238E27FC236}">
                <a16:creationId xmlns:a16="http://schemas.microsoft.com/office/drawing/2014/main" id="{F9D16431-4218-4D06-8DB9-059B7F550F7F}"/>
              </a:ext>
            </a:extLst>
          </p:cNvPr>
          <p:cNvPicPr>
            <a:picLocks noChangeAspect="1"/>
          </p:cNvPicPr>
          <p:nvPr/>
        </p:nvPicPr>
        <p:blipFill>
          <a:blip r:embed="rId2"/>
          <a:stretch>
            <a:fillRect/>
          </a:stretch>
        </p:blipFill>
        <p:spPr>
          <a:xfrm>
            <a:off x="9669161" y="2957368"/>
            <a:ext cx="2603157" cy="3900632"/>
          </a:xfrm>
          <a:prstGeom prst="rect">
            <a:avLst/>
          </a:prstGeom>
        </p:spPr>
      </p:pic>
    </p:spTree>
    <p:extLst>
      <p:ext uri="{BB962C8B-B14F-4D97-AF65-F5344CB8AC3E}">
        <p14:creationId xmlns:p14="http://schemas.microsoft.com/office/powerpoint/2010/main" val="279243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331573" y="436193"/>
            <a:ext cx="10515600" cy="5308283"/>
          </a:xfrm>
        </p:spPr>
        <p:txBody>
          <a:bodyPr/>
          <a:lstStyle/>
          <a:p>
            <a:pPr marL="0" indent="0">
              <a:buNone/>
            </a:pPr>
            <a:r>
              <a:rPr lang="en-US" sz="3600" dirty="0">
                <a:solidFill>
                  <a:schemeClr val="bg1"/>
                </a:solidFill>
              </a:rPr>
              <a:t>On the other hand, the selfish, fear-controlled brain is hostile to God and instead of submitting to love will be unable to please him. And this entire destructive cascade occurs because of believing lies about God. </a:t>
            </a:r>
          </a:p>
          <a:p>
            <a:endParaRPr lang="en-US" dirty="0"/>
          </a:p>
        </p:txBody>
      </p:sp>
      <p:pic>
        <p:nvPicPr>
          <p:cNvPr id="4" name="Picture 3">
            <a:extLst>
              <a:ext uri="{FF2B5EF4-FFF2-40B4-BE49-F238E27FC236}">
                <a16:creationId xmlns:a16="http://schemas.microsoft.com/office/drawing/2014/main" id="{F16302B4-4C89-4086-BD10-DF6B9643D081}"/>
              </a:ext>
            </a:extLst>
          </p:cNvPr>
          <p:cNvPicPr>
            <a:picLocks noChangeAspect="1"/>
          </p:cNvPicPr>
          <p:nvPr/>
        </p:nvPicPr>
        <p:blipFill>
          <a:blip r:embed="rId2"/>
          <a:stretch>
            <a:fillRect/>
          </a:stretch>
        </p:blipFill>
        <p:spPr>
          <a:xfrm>
            <a:off x="9560014" y="2914170"/>
            <a:ext cx="2631986" cy="3943830"/>
          </a:xfrm>
          <a:prstGeom prst="rect">
            <a:avLst/>
          </a:prstGeom>
        </p:spPr>
      </p:pic>
    </p:spTree>
    <p:extLst>
      <p:ext uri="{BB962C8B-B14F-4D97-AF65-F5344CB8AC3E}">
        <p14:creationId xmlns:p14="http://schemas.microsoft.com/office/powerpoint/2010/main" val="70223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331573" y="436193"/>
            <a:ext cx="10515600" cy="5308283"/>
          </a:xfrm>
        </p:spPr>
        <p:txBody>
          <a:bodyPr>
            <a:normAutofit/>
          </a:bodyPr>
          <a:lstStyle/>
          <a:p>
            <a:pPr marL="0" indent="0">
              <a:buNone/>
            </a:pPr>
            <a:r>
              <a:rPr lang="en-US" sz="3600" dirty="0">
                <a:solidFill>
                  <a:schemeClr val="bg1"/>
                </a:solidFill>
              </a:rPr>
              <a:t>Adam immediately demonstrated how utterly infected he was with the “watch out for me first” principle when he blamed Eve in an attempt to save himself, rather than offering himself to protect her…</a:t>
            </a:r>
          </a:p>
        </p:txBody>
      </p:sp>
      <p:pic>
        <p:nvPicPr>
          <p:cNvPr id="4" name="Picture 3">
            <a:extLst>
              <a:ext uri="{FF2B5EF4-FFF2-40B4-BE49-F238E27FC236}">
                <a16:creationId xmlns:a16="http://schemas.microsoft.com/office/drawing/2014/main" id="{F16302B4-4C89-4086-BD10-DF6B9643D081}"/>
              </a:ext>
            </a:extLst>
          </p:cNvPr>
          <p:cNvPicPr>
            <a:picLocks noChangeAspect="1"/>
          </p:cNvPicPr>
          <p:nvPr/>
        </p:nvPicPr>
        <p:blipFill>
          <a:blip r:embed="rId2"/>
          <a:stretch>
            <a:fillRect/>
          </a:stretch>
        </p:blipFill>
        <p:spPr>
          <a:xfrm>
            <a:off x="9560014" y="2914170"/>
            <a:ext cx="2631986" cy="3943830"/>
          </a:xfrm>
          <a:prstGeom prst="rect">
            <a:avLst/>
          </a:prstGeom>
        </p:spPr>
      </p:pic>
    </p:spTree>
    <p:extLst>
      <p:ext uri="{BB962C8B-B14F-4D97-AF65-F5344CB8AC3E}">
        <p14:creationId xmlns:p14="http://schemas.microsoft.com/office/powerpoint/2010/main" val="344120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331573" y="436193"/>
            <a:ext cx="10515600" cy="5308283"/>
          </a:xfrm>
        </p:spPr>
        <p:txBody>
          <a:bodyPr>
            <a:normAutofit/>
          </a:bodyPr>
          <a:lstStyle/>
          <a:p>
            <a:pPr marL="0" indent="0">
              <a:buNone/>
            </a:pPr>
            <a:r>
              <a:rPr lang="en-US" sz="3600" dirty="0">
                <a:solidFill>
                  <a:schemeClr val="bg1"/>
                </a:solidFill>
              </a:rPr>
              <a:t>The acts of sin we so freely commit are symptoms of our sin-infected hearts and minds…. Our biological drive to put self first is so strong that without God’s intervention, human beings are </a:t>
            </a:r>
            <a:r>
              <a:rPr lang="en-US" sz="3600">
                <a:solidFill>
                  <a:schemeClr val="bg1"/>
                </a:solidFill>
              </a:rPr>
              <a:t>incapable of </a:t>
            </a:r>
            <a:r>
              <a:rPr lang="en-US" sz="3600" dirty="0">
                <a:solidFill>
                  <a:schemeClr val="bg1"/>
                </a:solidFill>
              </a:rPr>
              <a:t>anything but fear based, survival-driven selfishness.” </a:t>
            </a:r>
          </a:p>
          <a:p>
            <a:pPr marL="0" indent="0">
              <a:buNone/>
            </a:pPr>
            <a:endParaRPr lang="en-US" sz="3600" dirty="0">
              <a:solidFill>
                <a:schemeClr val="bg1"/>
              </a:solidFill>
            </a:endParaRPr>
          </a:p>
          <a:p>
            <a:pPr marL="0" indent="0">
              <a:buNone/>
            </a:pPr>
            <a:r>
              <a:rPr lang="en-US" dirty="0">
                <a:solidFill>
                  <a:schemeClr val="bg1"/>
                </a:solidFill>
              </a:rPr>
              <a:t>Tim Jennings, </a:t>
            </a:r>
            <a:r>
              <a:rPr lang="en-US" i="1" dirty="0">
                <a:solidFill>
                  <a:schemeClr val="bg1"/>
                </a:solidFill>
              </a:rPr>
              <a:t>The God-Shaped Brain </a:t>
            </a:r>
            <a:r>
              <a:rPr lang="en-US" dirty="0">
                <a:solidFill>
                  <a:schemeClr val="bg1"/>
                </a:solidFill>
              </a:rPr>
              <a:t>p. 37-38</a:t>
            </a:r>
            <a:endParaRPr lang="en-US" sz="3600" b="0" dirty="0">
              <a:solidFill>
                <a:schemeClr val="bg1"/>
              </a:solidFill>
              <a:effectLst/>
            </a:endParaRPr>
          </a:p>
          <a:p>
            <a:pPr marL="0" indent="0">
              <a:buNone/>
            </a:pPr>
            <a:br>
              <a:rPr lang="en-US" sz="3600" b="0" dirty="0">
                <a:solidFill>
                  <a:schemeClr val="bg1"/>
                </a:solidFill>
                <a:effectLst/>
              </a:rPr>
            </a:br>
            <a:endParaRPr lang="en-US" sz="3600" dirty="0">
              <a:solidFill>
                <a:schemeClr val="bg1"/>
              </a:solidFill>
            </a:endParaRPr>
          </a:p>
        </p:txBody>
      </p:sp>
      <p:pic>
        <p:nvPicPr>
          <p:cNvPr id="4" name="Picture 3">
            <a:extLst>
              <a:ext uri="{FF2B5EF4-FFF2-40B4-BE49-F238E27FC236}">
                <a16:creationId xmlns:a16="http://schemas.microsoft.com/office/drawing/2014/main" id="{F16302B4-4C89-4086-BD10-DF6B9643D081}"/>
              </a:ext>
            </a:extLst>
          </p:cNvPr>
          <p:cNvPicPr>
            <a:picLocks noChangeAspect="1"/>
          </p:cNvPicPr>
          <p:nvPr/>
        </p:nvPicPr>
        <p:blipFill>
          <a:blip r:embed="rId2"/>
          <a:stretch>
            <a:fillRect/>
          </a:stretch>
        </p:blipFill>
        <p:spPr>
          <a:xfrm>
            <a:off x="9560014" y="2914170"/>
            <a:ext cx="2631986" cy="3943830"/>
          </a:xfrm>
          <a:prstGeom prst="rect">
            <a:avLst/>
          </a:prstGeom>
        </p:spPr>
      </p:pic>
    </p:spTree>
    <p:extLst>
      <p:ext uri="{BB962C8B-B14F-4D97-AF65-F5344CB8AC3E}">
        <p14:creationId xmlns:p14="http://schemas.microsoft.com/office/powerpoint/2010/main" val="382317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838200" y="868680"/>
            <a:ext cx="10515600" cy="5308283"/>
          </a:xfrm>
        </p:spPr>
        <p:txBody>
          <a:bodyPr/>
          <a:lstStyle/>
          <a:p>
            <a:pPr marL="0" indent="0" fontAlgn="base">
              <a:buNone/>
            </a:pPr>
            <a:endParaRPr lang="en-US" b="1" dirty="0">
              <a:solidFill>
                <a:schemeClr val="bg1"/>
              </a:solidFill>
            </a:endParaRPr>
          </a:p>
          <a:p>
            <a:pPr marL="0" indent="0" fontAlgn="base">
              <a:buNone/>
            </a:pPr>
            <a:endParaRPr lang="en-US" b="1" dirty="0">
              <a:solidFill>
                <a:schemeClr val="bg1"/>
              </a:solidFill>
            </a:endParaRPr>
          </a:p>
          <a:p>
            <a:pPr marL="0" indent="0" fontAlgn="base">
              <a:buNone/>
            </a:pPr>
            <a:endParaRPr lang="en-US" b="1" dirty="0">
              <a:solidFill>
                <a:schemeClr val="bg1"/>
              </a:solidFill>
            </a:endParaRPr>
          </a:p>
          <a:p>
            <a:pPr marL="0" indent="0" fontAlgn="base">
              <a:buNone/>
            </a:pPr>
            <a:endParaRPr lang="en-US" b="1" dirty="0">
              <a:solidFill>
                <a:schemeClr val="bg1"/>
              </a:solidFill>
            </a:endParaRPr>
          </a:p>
          <a:p>
            <a:pPr marL="0" indent="0" algn="ctr" fontAlgn="base">
              <a:buNone/>
            </a:pPr>
            <a:r>
              <a:rPr lang="en-US" sz="4400" b="1" dirty="0">
                <a:solidFill>
                  <a:schemeClr val="bg1"/>
                </a:solidFill>
              </a:rPr>
              <a:t>How should the gospel impact by personal interactions?</a:t>
            </a:r>
            <a:endParaRPr lang="en-US" sz="4400" dirty="0">
              <a:solidFill>
                <a:schemeClr val="bg1"/>
              </a:solidFill>
            </a:endParaRPr>
          </a:p>
          <a:p>
            <a:pPr marL="0" indent="0">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026608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838200" y="868680"/>
            <a:ext cx="10515600" cy="5308283"/>
          </a:xfrm>
        </p:spPr>
        <p:txBody>
          <a:bodyPr/>
          <a:lstStyle/>
          <a:p>
            <a:pPr marL="0" indent="0" fontAlgn="base">
              <a:buNone/>
            </a:pPr>
            <a:endParaRPr lang="en-US" b="1" dirty="0">
              <a:solidFill>
                <a:schemeClr val="bg1"/>
              </a:solidFill>
            </a:endParaRPr>
          </a:p>
          <a:p>
            <a:pPr marL="0" indent="0" fontAlgn="base">
              <a:buNone/>
            </a:pPr>
            <a:endParaRPr lang="en-US" sz="4000" b="1" dirty="0">
              <a:solidFill>
                <a:schemeClr val="bg1"/>
              </a:solidFill>
            </a:endParaRPr>
          </a:p>
          <a:p>
            <a:pPr marL="0" indent="0" fontAlgn="base">
              <a:buNone/>
            </a:pPr>
            <a:endParaRPr lang="en-US" sz="4000" b="1" dirty="0">
              <a:solidFill>
                <a:schemeClr val="bg1"/>
              </a:solidFill>
            </a:endParaRPr>
          </a:p>
          <a:p>
            <a:pPr marL="0" indent="0" algn="ctr">
              <a:buNone/>
            </a:pPr>
            <a:r>
              <a:rPr lang="en-US" sz="4000" b="1" dirty="0">
                <a:solidFill>
                  <a:schemeClr val="bg1"/>
                </a:solidFill>
              </a:rPr>
              <a:t>Recognize the truth about how God views me and treat others with mercy instead of selfishness</a:t>
            </a:r>
            <a:endParaRPr lang="en-US" sz="6000" b="0" dirty="0">
              <a:solidFill>
                <a:schemeClr val="bg1"/>
              </a:solidFill>
              <a:effectLst/>
            </a:endParaRPr>
          </a:p>
          <a:p>
            <a:pPr marL="0" indent="0">
              <a:buNone/>
            </a:pPr>
            <a:br>
              <a:rPr lang="en-US" sz="4400" dirty="0">
                <a:solidFill>
                  <a:schemeClr val="bg1"/>
                </a:solidFill>
              </a:rPr>
            </a:b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76711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01CF90-3607-422F-BD84-516A591701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5072" y="586889"/>
            <a:ext cx="3715264" cy="5684222"/>
          </a:xfrm>
        </p:spPr>
      </p:pic>
    </p:spTree>
    <p:extLst>
      <p:ext uri="{BB962C8B-B14F-4D97-AF65-F5344CB8AC3E}">
        <p14:creationId xmlns:p14="http://schemas.microsoft.com/office/powerpoint/2010/main" val="124765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9D526A-59C0-4304-8E12-23D651CC03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1356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838200" y="868680"/>
            <a:ext cx="10515600" cy="5308283"/>
          </a:xfrm>
        </p:spPr>
        <p:txBody>
          <a:bodyPr/>
          <a:lstStyle/>
          <a:p>
            <a:pPr marL="0" indent="0" fontAlgn="base">
              <a:buNone/>
            </a:pPr>
            <a:endParaRPr lang="en-US" b="1" dirty="0">
              <a:solidFill>
                <a:schemeClr val="bg1"/>
              </a:solidFill>
            </a:endParaRPr>
          </a:p>
          <a:p>
            <a:pPr marL="0" indent="0" fontAlgn="base">
              <a:buNone/>
            </a:pPr>
            <a:endParaRPr lang="en-US" b="1" dirty="0">
              <a:solidFill>
                <a:schemeClr val="bg1"/>
              </a:solidFill>
            </a:endParaRPr>
          </a:p>
          <a:p>
            <a:pPr marL="0" indent="0" fontAlgn="base">
              <a:buNone/>
            </a:pPr>
            <a:endParaRPr lang="en-US" b="1" dirty="0">
              <a:solidFill>
                <a:schemeClr val="bg1"/>
              </a:solidFill>
            </a:endParaRPr>
          </a:p>
          <a:p>
            <a:pPr marL="0" indent="0" fontAlgn="base">
              <a:buNone/>
            </a:pPr>
            <a:endParaRPr lang="en-US" b="1" dirty="0">
              <a:solidFill>
                <a:schemeClr val="bg1"/>
              </a:solidFill>
            </a:endParaRPr>
          </a:p>
          <a:p>
            <a:pPr marL="0" indent="0" algn="ctr" fontAlgn="base">
              <a:buNone/>
            </a:pPr>
            <a:r>
              <a:rPr lang="en-US" sz="4400" b="1" dirty="0">
                <a:solidFill>
                  <a:schemeClr val="bg1"/>
                </a:solidFill>
              </a:rPr>
              <a:t>How should the gospel impact my personal interactions?</a:t>
            </a:r>
            <a:endParaRPr lang="en-US" sz="4400" dirty="0">
              <a:solidFill>
                <a:schemeClr val="bg1"/>
              </a:solidFill>
            </a:endParaRPr>
          </a:p>
          <a:p>
            <a:pPr marL="0" indent="0">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83520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6EF791-EA72-434B-8CFB-5EC51FA4D4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714" y="253151"/>
            <a:ext cx="5132172" cy="6351698"/>
          </a:xfrm>
        </p:spPr>
      </p:pic>
    </p:spTree>
    <p:extLst>
      <p:ext uri="{BB962C8B-B14F-4D97-AF65-F5344CB8AC3E}">
        <p14:creationId xmlns:p14="http://schemas.microsoft.com/office/powerpoint/2010/main" val="206505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6EF791-EA72-434B-8CFB-5EC51FA4D4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714" y="253151"/>
            <a:ext cx="5132172" cy="6351698"/>
          </a:xfrm>
        </p:spPr>
      </p:pic>
      <p:pic>
        <p:nvPicPr>
          <p:cNvPr id="3" name="Picture 2">
            <a:extLst>
              <a:ext uri="{FF2B5EF4-FFF2-40B4-BE49-F238E27FC236}">
                <a16:creationId xmlns:a16="http://schemas.microsoft.com/office/drawing/2014/main" id="{848DD751-2858-4351-BC61-EDE2F7F12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217" y="1157737"/>
            <a:ext cx="5058032" cy="5447112"/>
          </a:xfrm>
          <a:prstGeom prst="rect">
            <a:avLst/>
          </a:prstGeom>
        </p:spPr>
      </p:pic>
    </p:spTree>
    <p:extLst>
      <p:ext uri="{BB962C8B-B14F-4D97-AF65-F5344CB8AC3E}">
        <p14:creationId xmlns:p14="http://schemas.microsoft.com/office/powerpoint/2010/main" val="202239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838200" y="868680"/>
            <a:ext cx="10515600" cy="5308283"/>
          </a:xfrm>
        </p:spPr>
        <p:txBody>
          <a:bodyPr>
            <a:normAutofit lnSpcReduction="10000"/>
          </a:bodyPr>
          <a:lstStyle/>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sz="4000" dirty="0">
                <a:solidFill>
                  <a:schemeClr val="bg1"/>
                </a:solidFill>
              </a:rPr>
              <a:t>8 If you really keep the royal law found in Scripture, “Love your neighbor as yourself,” you are doing right. 9 But if you show [selfish] favoritism, you sin and are convicted by the law as lawbreakers.</a:t>
            </a:r>
          </a:p>
          <a:p>
            <a:pPr marL="0" indent="0">
              <a:buNone/>
            </a:pPr>
            <a:endParaRPr lang="en-US" sz="4000" dirty="0">
              <a:solidFill>
                <a:schemeClr val="bg1"/>
              </a:solidFill>
            </a:endParaRPr>
          </a:p>
          <a:p>
            <a:pPr marL="0" indent="0">
              <a:buNone/>
            </a:pPr>
            <a:r>
              <a:rPr lang="en-US" sz="4000" dirty="0">
                <a:solidFill>
                  <a:schemeClr val="bg1"/>
                </a:solidFill>
              </a:rPr>
              <a:t>					James 2:8-9</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400897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838200" y="868680"/>
            <a:ext cx="10515600" cy="5308283"/>
          </a:xfrm>
        </p:spPr>
        <p:txBody>
          <a:bodyPr>
            <a:normAutofit lnSpcReduction="10000"/>
          </a:bodyPr>
          <a:lstStyle/>
          <a:p>
            <a:pPr marL="0" indent="0" algn="ctr">
              <a:buNone/>
            </a:pPr>
            <a:r>
              <a:rPr lang="en-US" sz="4400" b="1" dirty="0">
                <a:solidFill>
                  <a:schemeClr val="bg1"/>
                </a:solidFill>
              </a:rPr>
              <a:t>Selfish Favoritism </a:t>
            </a:r>
          </a:p>
          <a:p>
            <a:pPr marL="0" indent="0">
              <a:buNone/>
            </a:pPr>
            <a:endParaRPr lang="en-US" sz="4400" b="1" dirty="0">
              <a:solidFill>
                <a:schemeClr val="bg1"/>
              </a:solidFill>
            </a:endParaRPr>
          </a:p>
          <a:p>
            <a:pPr marL="0" indent="0">
              <a:buNone/>
            </a:pPr>
            <a:endParaRPr lang="en-US" sz="4400" b="1" dirty="0">
              <a:solidFill>
                <a:schemeClr val="bg1"/>
              </a:solidFill>
            </a:endParaRPr>
          </a:p>
          <a:p>
            <a:pPr marL="0" indent="0">
              <a:buNone/>
            </a:pPr>
            <a:endParaRPr lang="en-US" sz="4400" b="1" dirty="0">
              <a:solidFill>
                <a:schemeClr val="bg1"/>
              </a:solidFill>
            </a:endParaRPr>
          </a:p>
          <a:p>
            <a:pPr marL="0" indent="0">
              <a:buNone/>
            </a:pPr>
            <a:r>
              <a:rPr lang="en-US" sz="3600" dirty="0">
                <a:solidFill>
                  <a:schemeClr val="bg1"/>
                </a:solidFill>
              </a:rPr>
              <a:t>“The practice of more favorable treatment for those who can provide mutual benefit.” </a:t>
            </a:r>
            <a:endParaRPr lang="en-US" sz="5400" b="0" dirty="0">
              <a:solidFill>
                <a:schemeClr val="bg1"/>
              </a:solidFill>
              <a:effectLst/>
            </a:endParaRPr>
          </a:p>
          <a:p>
            <a:pPr marL="0" indent="0">
              <a:buNone/>
            </a:pPr>
            <a:br>
              <a:rPr lang="en-US" sz="4400" dirty="0">
                <a:solidFill>
                  <a:schemeClr val="bg1"/>
                </a:solidFill>
              </a:rPr>
            </a:br>
            <a:endParaRPr lang="en-US" sz="4400" dirty="0">
              <a:solidFill>
                <a:schemeClr val="bg1"/>
              </a:solidFill>
            </a:endParaRPr>
          </a:p>
        </p:txBody>
      </p:sp>
    </p:spTree>
    <p:extLst>
      <p:ext uri="{BB962C8B-B14F-4D97-AF65-F5344CB8AC3E}">
        <p14:creationId xmlns:p14="http://schemas.microsoft.com/office/powerpoint/2010/main" val="287544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654907" y="593124"/>
            <a:ext cx="11046941" cy="5832390"/>
          </a:xfrm>
        </p:spPr>
        <p:txBody>
          <a:bodyPr>
            <a:normAutofit lnSpcReduction="10000"/>
          </a:bodyPr>
          <a:lstStyle/>
          <a:p>
            <a:pPr marL="0" indent="0">
              <a:buNone/>
            </a:pPr>
            <a:r>
              <a:rPr lang="en-US" sz="4000" dirty="0">
                <a:solidFill>
                  <a:schemeClr val="bg1"/>
                </a:solidFill>
              </a:rPr>
              <a:t>My brothers and sisters, believers in our glorious Lord Jesus Christ must not show favoritism. </a:t>
            </a:r>
            <a:r>
              <a:rPr lang="en-US" sz="4000" b="1" dirty="0">
                <a:solidFill>
                  <a:schemeClr val="bg1"/>
                </a:solidFill>
              </a:rPr>
              <a:t>2 </a:t>
            </a:r>
            <a:r>
              <a:rPr lang="en-US" sz="4000" dirty="0">
                <a:solidFill>
                  <a:schemeClr val="bg1"/>
                </a:solidFill>
              </a:rPr>
              <a:t>Suppose a man comes into your meeting wearing a gold ring and fine clothes, and a poor man in filthy old clothes also comes in. </a:t>
            </a:r>
            <a:r>
              <a:rPr lang="en-US" sz="4000" b="1" dirty="0">
                <a:solidFill>
                  <a:schemeClr val="bg1"/>
                </a:solidFill>
              </a:rPr>
              <a:t>3 </a:t>
            </a:r>
            <a:r>
              <a:rPr lang="en-US" sz="4000" dirty="0">
                <a:solidFill>
                  <a:schemeClr val="bg1"/>
                </a:solidFill>
              </a:rPr>
              <a:t>If you show special attention to the man wearing fine clothes and say, “Here’s a good seat for you,” but say to the poor man, “You stand there” or “Sit on the floor by my feet,” </a:t>
            </a:r>
            <a:r>
              <a:rPr lang="en-US" sz="4000" b="1" dirty="0">
                <a:solidFill>
                  <a:schemeClr val="bg1"/>
                </a:solidFill>
              </a:rPr>
              <a:t>4 </a:t>
            </a:r>
            <a:r>
              <a:rPr lang="en-US" sz="4000" dirty="0">
                <a:solidFill>
                  <a:schemeClr val="bg1"/>
                </a:solidFill>
              </a:rPr>
              <a:t>have you not discriminated among yourselves and become judges with evil thoughts?</a:t>
            </a:r>
          </a:p>
          <a:p>
            <a:pPr marL="0" indent="0">
              <a:buNone/>
            </a:pPr>
            <a:r>
              <a:rPr lang="en-US" sz="4000" dirty="0">
                <a:solidFill>
                  <a:schemeClr val="bg1"/>
                </a:solidFill>
              </a:rPr>
              <a:t>					James 2:1-4</a:t>
            </a:r>
          </a:p>
        </p:txBody>
      </p:sp>
    </p:spTree>
    <p:extLst>
      <p:ext uri="{BB962C8B-B14F-4D97-AF65-F5344CB8AC3E}">
        <p14:creationId xmlns:p14="http://schemas.microsoft.com/office/powerpoint/2010/main" val="230058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838200" y="868680"/>
            <a:ext cx="10515600" cy="5308283"/>
          </a:xfrm>
        </p:spPr>
        <p:txBody>
          <a:bodyPr>
            <a:normAutofit/>
          </a:bodyPr>
          <a:lstStyle/>
          <a:p>
            <a:pPr marL="0" indent="0">
              <a:buNone/>
            </a:pPr>
            <a:endParaRPr lang="en-US" sz="4000" dirty="0">
              <a:solidFill>
                <a:schemeClr val="bg1"/>
              </a:solidFill>
            </a:endParaRPr>
          </a:p>
          <a:p>
            <a:pPr marL="0" indent="0">
              <a:buNone/>
            </a:pPr>
            <a:endParaRPr lang="en-US" sz="4000" dirty="0">
              <a:solidFill>
                <a:schemeClr val="bg1"/>
              </a:solidFill>
            </a:endParaRPr>
          </a:p>
          <a:p>
            <a:pPr marL="0" indent="0">
              <a:buNone/>
            </a:pPr>
            <a:r>
              <a:rPr lang="en-US" sz="4000" dirty="0">
                <a:solidFill>
                  <a:schemeClr val="bg1"/>
                </a:solidFill>
              </a:rPr>
              <a:t>8 If you really keep the royal law found in Scripture, “Love your neighbor as yourself,” you are doing right.</a:t>
            </a:r>
          </a:p>
          <a:p>
            <a:pPr marL="0" indent="0">
              <a:buNone/>
            </a:pPr>
            <a:r>
              <a:rPr lang="en-US" sz="4000" dirty="0">
                <a:solidFill>
                  <a:schemeClr val="bg1"/>
                </a:solidFill>
              </a:rPr>
              <a:t>					James 2:8</a:t>
            </a:r>
          </a:p>
        </p:txBody>
      </p:sp>
    </p:spTree>
    <p:extLst>
      <p:ext uri="{BB962C8B-B14F-4D97-AF65-F5344CB8AC3E}">
        <p14:creationId xmlns:p14="http://schemas.microsoft.com/office/powerpoint/2010/main" val="176173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80BEC90-C2B6-424B-9A45-EDECF5391FF3}"/>
              </a:ext>
            </a:extLst>
          </p:cNvPr>
          <p:cNvSpPr>
            <a:spLocks noGrp="1"/>
          </p:cNvSpPr>
          <p:nvPr>
            <p:ph idx="1"/>
          </p:nvPr>
        </p:nvSpPr>
        <p:spPr>
          <a:xfrm>
            <a:off x="838200" y="868680"/>
            <a:ext cx="10515600" cy="5308283"/>
          </a:xfrm>
        </p:spPr>
        <p:txBody>
          <a:bodyPr>
            <a:normAutofit/>
          </a:bodyPr>
          <a:lstStyle/>
          <a:p>
            <a:pPr marL="0" indent="0">
              <a:buNone/>
            </a:pPr>
            <a:endParaRPr lang="en-US" sz="4400" dirty="0">
              <a:solidFill>
                <a:schemeClr val="bg1"/>
              </a:solidFill>
            </a:endParaRPr>
          </a:p>
          <a:p>
            <a:pPr marL="0" indent="0">
              <a:buNone/>
            </a:pPr>
            <a:r>
              <a:rPr lang="en-US" sz="4400" b="1" dirty="0">
                <a:solidFill>
                  <a:schemeClr val="bg1"/>
                </a:solidFill>
              </a:rPr>
              <a:t>Imago Dei </a:t>
            </a:r>
          </a:p>
          <a:p>
            <a:pPr marL="0" indent="0" algn="ctr">
              <a:buNone/>
            </a:pPr>
            <a:endParaRPr lang="en-US" sz="4400" dirty="0">
              <a:solidFill>
                <a:schemeClr val="bg1"/>
              </a:solidFill>
            </a:endParaRPr>
          </a:p>
          <a:p>
            <a:pPr marL="0" indent="0" algn="ctr">
              <a:buNone/>
            </a:pPr>
            <a:r>
              <a:rPr lang="en-US" sz="4400" dirty="0">
                <a:solidFill>
                  <a:schemeClr val="bg1"/>
                </a:solidFill>
              </a:rPr>
              <a:t>	Apply of my eye</a:t>
            </a:r>
          </a:p>
        </p:txBody>
      </p:sp>
    </p:spTree>
    <p:extLst>
      <p:ext uri="{BB962C8B-B14F-4D97-AF65-F5344CB8AC3E}">
        <p14:creationId xmlns:p14="http://schemas.microsoft.com/office/powerpoint/2010/main" val="2690737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505</Words>
  <Application>Microsoft Office PowerPoint</Application>
  <PresentationFormat>Widescreen</PresentationFormat>
  <Paragraphs>49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James 2:1-13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2:1-13</dc:title>
  <dc:creator>prescott khair</dc:creator>
  <cp:lastModifiedBy>prescott khair</cp:lastModifiedBy>
  <cp:revision>6</cp:revision>
  <dcterms:created xsi:type="dcterms:W3CDTF">2020-02-15T01:45:44Z</dcterms:created>
  <dcterms:modified xsi:type="dcterms:W3CDTF">2020-02-15T03:17:27Z</dcterms:modified>
</cp:coreProperties>
</file>