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6" r:id="rId10"/>
    <p:sldId id="264"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83" d="100"/>
          <a:sy n="83" d="100"/>
        </p:scale>
        <p:origin x="6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85D61-AF95-4293-95B4-74BA207F19E0}"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320947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85D61-AF95-4293-95B4-74BA207F19E0}"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320051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85D61-AF95-4293-95B4-74BA207F19E0}"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293600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85D61-AF95-4293-95B4-74BA207F19E0}"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264101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85D61-AF95-4293-95B4-74BA207F19E0}"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268446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85D61-AF95-4293-95B4-74BA207F19E0}"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401788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85D61-AF95-4293-95B4-74BA207F19E0}"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41071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85D61-AF95-4293-95B4-74BA207F19E0}"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24466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85D61-AF95-4293-95B4-74BA207F19E0}"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303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B85D61-AF95-4293-95B4-74BA207F19E0}"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322889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B85D61-AF95-4293-95B4-74BA207F19E0}"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B907B-EB73-4012-B272-B69D5F954A8A}" type="slidenum">
              <a:rPr lang="en-US" smtClean="0"/>
              <a:t>‹#›</a:t>
            </a:fld>
            <a:endParaRPr lang="en-US"/>
          </a:p>
        </p:txBody>
      </p:sp>
    </p:spTree>
    <p:extLst>
      <p:ext uri="{BB962C8B-B14F-4D97-AF65-F5344CB8AC3E}">
        <p14:creationId xmlns:p14="http://schemas.microsoft.com/office/powerpoint/2010/main" val="935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85D61-AF95-4293-95B4-74BA207F19E0}" type="datetimeFigureOut">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B907B-EB73-4012-B272-B69D5F954A8A}" type="slidenum">
              <a:rPr lang="en-US" smtClean="0"/>
              <a:t>‹#›</a:t>
            </a:fld>
            <a:endParaRPr lang="en-US"/>
          </a:p>
        </p:txBody>
      </p:sp>
    </p:spTree>
    <p:extLst>
      <p:ext uri="{BB962C8B-B14F-4D97-AF65-F5344CB8AC3E}">
        <p14:creationId xmlns:p14="http://schemas.microsoft.com/office/powerpoint/2010/main" val="28962491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twitter.com/alexhonnol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limbing.com/news/opinion-the-free-solo-documentary-addressed-some-uncomfortable-truths-but-ignored-other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45E8-6185-429D-90FC-366BBF2AC452}"/>
              </a:ext>
            </a:extLst>
          </p:cNvPr>
          <p:cNvSpPr>
            <a:spLocks noGrp="1"/>
          </p:cNvSpPr>
          <p:nvPr>
            <p:ph type="ctrTitle"/>
          </p:nvPr>
        </p:nvSpPr>
        <p:spPr/>
        <p:txBody>
          <a:bodyPr/>
          <a:lstStyle/>
          <a:p>
            <a:r>
              <a:rPr lang="en-US" b="1" dirty="0"/>
              <a:t>JAMES</a:t>
            </a:r>
          </a:p>
        </p:txBody>
      </p:sp>
      <p:sp>
        <p:nvSpPr>
          <p:cNvPr id="3" name="Subtitle 2">
            <a:extLst>
              <a:ext uri="{FF2B5EF4-FFF2-40B4-BE49-F238E27FC236}">
                <a16:creationId xmlns:a16="http://schemas.microsoft.com/office/drawing/2014/main" id="{3B907E12-188B-4DD9-89E5-D5FBFD59F1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396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5A8F07-1C00-4586-B35B-F31E9E45C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904" y="1892868"/>
            <a:ext cx="7398096" cy="4932064"/>
          </a:xfrm>
          <a:prstGeom prst="rect">
            <a:avLst/>
          </a:prstGeom>
        </p:spPr>
      </p:pic>
      <p:pic>
        <p:nvPicPr>
          <p:cNvPr id="4" name="Content Placeholder 3">
            <a:extLst>
              <a:ext uri="{FF2B5EF4-FFF2-40B4-BE49-F238E27FC236}">
                <a16:creationId xmlns:a16="http://schemas.microsoft.com/office/drawing/2014/main" id="{589E82C7-2966-405E-B6BE-974AFD8193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519" y="391695"/>
            <a:ext cx="4847414" cy="4847414"/>
          </a:xfrm>
        </p:spPr>
      </p:pic>
      <p:sp>
        <p:nvSpPr>
          <p:cNvPr id="7" name="TextBox 6">
            <a:extLst>
              <a:ext uri="{FF2B5EF4-FFF2-40B4-BE49-F238E27FC236}">
                <a16:creationId xmlns:a16="http://schemas.microsoft.com/office/drawing/2014/main" id="{A8B15B2F-1E70-4A90-B171-857514F18EFA}"/>
              </a:ext>
            </a:extLst>
          </p:cNvPr>
          <p:cNvSpPr txBox="1"/>
          <p:nvPr/>
        </p:nvSpPr>
        <p:spPr>
          <a:xfrm>
            <a:off x="373811" y="6189306"/>
            <a:ext cx="3140015" cy="553998"/>
          </a:xfrm>
          <a:prstGeom prst="rect">
            <a:avLst/>
          </a:prstGeom>
          <a:noFill/>
        </p:spPr>
        <p:txBody>
          <a:bodyPr wrap="square" rtlCol="0">
            <a:spAutoFit/>
          </a:bodyPr>
          <a:lstStyle/>
          <a:p>
            <a:r>
              <a:rPr lang="en-US" sz="1200" dirty="0"/>
              <a:t>Image Credit: </a:t>
            </a:r>
            <a:r>
              <a:rPr lang="en-US" sz="1200" dirty="0">
                <a:hlinkClick r:id="rId4"/>
              </a:rPr>
              <a:t>https://twitter.com/alexhonnold</a:t>
            </a:r>
            <a:endParaRPr lang="en-US" sz="1200" dirty="0"/>
          </a:p>
          <a:p>
            <a:endParaRPr lang="en-US" dirty="0"/>
          </a:p>
        </p:txBody>
      </p:sp>
    </p:spTree>
    <p:extLst>
      <p:ext uri="{BB962C8B-B14F-4D97-AF65-F5344CB8AC3E}">
        <p14:creationId xmlns:p14="http://schemas.microsoft.com/office/powerpoint/2010/main" val="91189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DC1B21-E409-4A3C-A472-F3F2A9630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606" y="339607"/>
            <a:ext cx="9028984" cy="6035162"/>
          </a:xfrm>
        </p:spPr>
      </p:pic>
      <p:sp>
        <p:nvSpPr>
          <p:cNvPr id="5" name="TextBox 4">
            <a:extLst>
              <a:ext uri="{FF2B5EF4-FFF2-40B4-BE49-F238E27FC236}">
                <a16:creationId xmlns:a16="http://schemas.microsoft.com/office/drawing/2014/main" id="{8781F85E-37F1-4C86-A7F1-07600E9C25E2}"/>
              </a:ext>
            </a:extLst>
          </p:cNvPr>
          <p:cNvSpPr txBox="1"/>
          <p:nvPr/>
        </p:nvSpPr>
        <p:spPr>
          <a:xfrm>
            <a:off x="9011728" y="0"/>
            <a:ext cx="2835215" cy="923330"/>
          </a:xfrm>
          <a:prstGeom prst="rect">
            <a:avLst/>
          </a:prstGeom>
          <a:noFill/>
        </p:spPr>
        <p:txBody>
          <a:bodyPr wrap="square" rtlCol="0">
            <a:spAutoFit/>
          </a:bodyPr>
          <a:lstStyle/>
          <a:p>
            <a:r>
              <a:rPr lang="en-US" sz="500" dirty="0"/>
              <a:t>Image</a:t>
            </a:r>
            <a:r>
              <a:rPr lang="en-US" sz="900" dirty="0"/>
              <a:t> credit:</a:t>
            </a:r>
          </a:p>
          <a:p>
            <a:r>
              <a:rPr lang="en-US" sz="900" dirty="0">
                <a:hlinkClick r:id="rId3">
                  <a:extLst>
                    <a:ext uri="{A12FA001-AC4F-418D-AE19-62706E023703}">
                      <ahyp:hlinkClr xmlns:ahyp="http://schemas.microsoft.com/office/drawing/2018/hyperlinkcolor" val="tx"/>
                    </a:ext>
                  </a:extLst>
                </a:hlinkClick>
              </a:rPr>
              <a:t>https://www.climbing.com/news/opinion-the-free-solo-documentary-addressed-some-uncomfortable-truths-but-ignored-others/</a:t>
            </a:r>
            <a:endParaRPr lang="en-US" sz="900" dirty="0"/>
          </a:p>
          <a:p>
            <a:r>
              <a:rPr lang="en-US" dirty="0"/>
              <a:t> </a:t>
            </a:r>
          </a:p>
        </p:txBody>
      </p:sp>
    </p:spTree>
    <p:extLst>
      <p:ext uri="{BB962C8B-B14F-4D97-AF65-F5344CB8AC3E}">
        <p14:creationId xmlns:p14="http://schemas.microsoft.com/office/powerpoint/2010/main" val="348317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pPr marL="0" indent="0">
              <a:buNone/>
            </a:pPr>
            <a:endParaRPr lang="en-US" dirty="0"/>
          </a:p>
          <a:p>
            <a:pPr marL="0" indent="0">
              <a:buNone/>
            </a:pPr>
            <a:r>
              <a:rPr lang="en-US" dirty="0"/>
              <a:t>“between me and the summit lay a blank slab of granite. There were no cracks or edges to hold onto….  I carefully balanced my way upward, but then I reached a foothold that I didn't quite trust. I considered a foot further to the side. That seemed worse. I switched my feet and tried a foot further out - seemed even worse. I started to panic. I knew what I had to do, but I was just too afraid to do it. I just had to stand up on my right foot.”</a:t>
            </a:r>
          </a:p>
          <a:p>
            <a:pPr marL="0" indent="0">
              <a:buNone/>
            </a:pPr>
            <a:endParaRPr lang="en-US" dirty="0"/>
          </a:p>
          <a:p>
            <a:pPr marL="0" indent="0">
              <a:buNone/>
            </a:pPr>
            <a:r>
              <a:rPr lang="en-US" dirty="0"/>
              <a:t>					Alex </a:t>
            </a:r>
            <a:r>
              <a:rPr lang="en-US" dirty="0" err="1"/>
              <a:t>Honnold</a:t>
            </a:r>
            <a:endParaRPr lang="en-US" dirty="0"/>
          </a:p>
        </p:txBody>
      </p:sp>
      <p:pic>
        <p:nvPicPr>
          <p:cNvPr id="4" name="Content Placeholder 3">
            <a:extLst>
              <a:ext uri="{FF2B5EF4-FFF2-40B4-BE49-F238E27FC236}">
                <a16:creationId xmlns:a16="http://schemas.microsoft.com/office/drawing/2014/main" id="{3874ED4B-3E1E-41AF-9BB0-1ABA3EE5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151" y="3502324"/>
            <a:ext cx="3191774" cy="3191774"/>
          </a:xfrm>
          <a:prstGeom prst="rect">
            <a:avLst/>
          </a:prstGeom>
        </p:spPr>
      </p:pic>
    </p:spTree>
    <p:extLst>
      <p:ext uri="{BB962C8B-B14F-4D97-AF65-F5344CB8AC3E}">
        <p14:creationId xmlns:p14="http://schemas.microsoft.com/office/powerpoint/2010/main" val="332946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endParaRPr lang="en-US" sz="3600" b="1" dirty="0"/>
          </a:p>
          <a:p>
            <a:pPr marL="0" indent="0">
              <a:buNone/>
            </a:pPr>
            <a:endParaRPr lang="en-US" sz="3600" b="1" dirty="0"/>
          </a:p>
          <a:p>
            <a:pPr marL="0" indent="0">
              <a:buNone/>
            </a:pPr>
            <a:endParaRPr lang="en-US" sz="3600" b="1" dirty="0"/>
          </a:p>
          <a:p>
            <a:pPr marL="0" indent="0">
              <a:buNone/>
            </a:pPr>
            <a:endParaRPr lang="en-US" sz="3600" b="1" dirty="0"/>
          </a:p>
          <a:p>
            <a:pPr marL="0" indent="0">
              <a:buNone/>
            </a:pPr>
            <a:r>
              <a:rPr lang="en-US" sz="3600" b="1" dirty="0"/>
              <a:t>“Doubt is the precursor to fear, and I knew I couldn’t experience my perfect moment if I were afraid.”</a:t>
            </a:r>
            <a:endParaRPr lang="en-US" sz="3600" dirty="0"/>
          </a:p>
        </p:txBody>
      </p:sp>
    </p:spTree>
    <p:extLst>
      <p:ext uri="{BB962C8B-B14F-4D97-AF65-F5344CB8AC3E}">
        <p14:creationId xmlns:p14="http://schemas.microsoft.com/office/powerpoint/2010/main" val="301913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endParaRPr lang="en-US" dirty="0"/>
          </a:p>
        </p:txBody>
      </p:sp>
    </p:spTree>
    <p:extLst>
      <p:ext uri="{BB962C8B-B14F-4D97-AF65-F5344CB8AC3E}">
        <p14:creationId xmlns:p14="http://schemas.microsoft.com/office/powerpoint/2010/main" val="271139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endParaRPr lang="en-US" sz="3200" b="1" dirty="0"/>
          </a:p>
          <a:p>
            <a:pPr marL="0" indent="0">
              <a:buNone/>
            </a:pPr>
            <a:endParaRPr lang="en-US" sz="3200" b="1" dirty="0"/>
          </a:p>
          <a:p>
            <a:pPr marL="0" indent="0">
              <a:buNone/>
            </a:pPr>
            <a:r>
              <a:rPr lang="en-US" sz="3200" b="1" dirty="0"/>
              <a:t>12 </a:t>
            </a:r>
            <a:r>
              <a:rPr lang="en-US" sz="3200" dirty="0"/>
              <a:t>Blessed is the one who perseveres under trial because, having stood the test, that person will receive the crown of life that the Lord has promised to those who love him. </a:t>
            </a:r>
            <a:r>
              <a:rPr lang="en-US" sz="3200" b="1" dirty="0"/>
              <a:t>13 </a:t>
            </a:r>
            <a:r>
              <a:rPr lang="en-US" sz="3200" dirty="0"/>
              <a:t>When tempted, no one should say, “God is tempting me.” For God cannot be tempted by evil, nor does he tempt anyone; </a:t>
            </a:r>
            <a:r>
              <a:rPr lang="en-US" sz="3200" b="1" dirty="0"/>
              <a:t>14 </a:t>
            </a:r>
            <a:r>
              <a:rPr lang="en-US" sz="3200" dirty="0"/>
              <a:t>but each person is tempted when they are dragged away by their own evil desire and enticed. </a:t>
            </a:r>
            <a:endParaRPr lang="en-US" sz="3200" b="0" dirty="0">
              <a:effectLst/>
            </a:endParaRPr>
          </a:p>
          <a:p>
            <a:pPr marL="0" indent="0">
              <a:buNone/>
            </a:pPr>
            <a:br>
              <a:rPr lang="en-US" sz="3200" b="0" dirty="0">
                <a:effectLst/>
              </a:rPr>
            </a:br>
            <a:endParaRPr lang="en-US" sz="3200" dirty="0"/>
          </a:p>
        </p:txBody>
      </p:sp>
    </p:spTree>
    <p:extLst>
      <p:ext uri="{BB962C8B-B14F-4D97-AF65-F5344CB8AC3E}">
        <p14:creationId xmlns:p14="http://schemas.microsoft.com/office/powerpoint/2010/main" val="380092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endParaRPr lang="en-US" sz="3200" b="1" dirty="0"/>
          </a:p>
          <a:p>
            <a:pPr marL="0" indent="0">
              <a:buNone/>
            </a:pPr>
            <a:r>
              <a:rPr lang="en-US" sz="3200" b="1" dirty="0"/>
              <a:t>15 </a:t>
            </a:r>
            <a:r>
              <a:rPr lang="en-US" sz="3200" dirty="0"/>
              <a:t>Then, after desire has conceived, it gives birth to sin; and sin, when it is full-grown, gives birth to death. </a:t>
            </a:r>
            <a:r>
              <a:rPr lang="en-US" sz="3200" b="1" dirty="0"/>
              <a:t>16 </a:t>
            </a:r>
            <a:r>
              <a:rPr lang="en-US" sz="3200" dirty="0"/>
              <a:t>Don’t be deceived, my dear brothers and sisters. </a:t>
            </a:r>
            <a:r>
              <a:rPr lang="en-US" sz="3200" b="1" dirty="0"/>
              <a:t>17 </a:t>
            </a:r>
            <a:r>
              <a:rPr lang="en-US" sz="3200" dirty="0"/>
              <a:t>Every good and perfect gift is from above, coming down from the Father of the heavenly lights, who does not change like shifting shadows. </a:t>
            </a:r>
          </a:p>
          <a:p>
            <a:pPr marL="0" indent="0">
              <a:buNone/>
            </a:pPr>
            <a:endParaRPr lang="en-US" sz="3200" b="1" dirty="0"/>
          </a:p>
          <a:p>
            <a:pPr marL="0" indent="0">
              <a:buNone/>
            </a:pPr>
            <a:r>
              <a:rPr lang="en-US" sz="3200" b="1" dirty="0"/>
              <a:t>					James 1:12-17</a:t>
            </a:r>
            <a:endParaRPr lang="en-US" sz="3200" b="0" dirty="0">
              <a:effectLst/>
            </a:endParaRPr>
          </a:p>
          <a:p>
            <a:pPr marL="0" indent="0">
              <a:buNone/>
            </a:pPr>
            <a:endParaRPr lang="en-US" sz="3200" dirty="0"/>
          </a:p>
        </p:txBody>
      </p:sp>
    </p:spTree>
    <p:extLst>
      <p:ext uri="{BB962C8B-B14F-4D97-AF65-F5344CB8AC3E}">
        <p14:creationId xmlns:p14="http://schemas.microsoft.com/office/powerpoint/2010/main" val="23238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D217-0BAF-4C79-A1D4-667A292CDD89}"/>
              </a:ext>
            </a:extLst>
          </p:cNvPr>
          <p:cNvSpPr>
            <a:spLocks noGrp="1"/>
          </p:cNvSpPr>
          <p:nvPr>
            <p:ph type="title"/>
          </p:nvPr>
        </p:nvSpPr>
        <p:spPr/>
        <p:txBody>
          <a:bodyPr/>
          <a:lstStyle/>
          <a:p>
            <a:r>
              <a:rPr lang="en-US" dirty="0"/>
              <a:t>Environment</a:t>
            </a:r>
          </a:p>
        </p:txBody>
      </p:sp>
      <p:sp>
        <p:nvSpPr>
          <p:cNvPr id="4" name="Text Placeholder 3">
            <a:extLst>
              <a:ext uri="{FF2B5EF4-FFF2-40B4-BE49-F238E27FC236}">
                <a16:creationId xmlns:a16="http://schemas.microsoft.com/office/drawing/2014/main" id="{1AC36015-D5D5-48ED-A1D5-2A4E08E0EB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03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r>
              <a:rPr lang="en-US" sz="3600" dirty="0"/>
              <a:t>“Environment is the invisible hand that shapes human behavior. Despite our unique personalities, certain behaviors tend to arise again and again under certain environmental conditions.”</a:t>
            </a:r>
          </a:p>
        </p:txBody>
      </p:sp>
      <p:pic>
        <p:nvPicPr>
          <p:cNvPr id="4" name="Picture 3">
            <a:extLst>
              <a:ext uri="{FF2B5EF4-FFF2-40B4-BE49-F238E27FC236}">
                <a16:creationId xmlns:a16="http://schemas.microsoft.com/office/drawing/2014/main" id="{A51B7A27-BD44-4D3B-9855-F391EEC46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017" y="2530414"/>
            <a:ext cx="2840806" cy="4404886"/>
          </a:xfrm>
          <a:prstGeom prst="rect">
            <a:avLst/>
          </a:prstGeom>
        </p:spPr>
      </p:pic>
    </p:spTree>
    <p:extLst>
      <p:ext uri="{BB962C8B-B14F-4D97-AF65-F5344CB8AC3E}">
        <p14:creationId xmlns:p14="http://schemas.microsoft.com/office/powerpoint/2010/main" val="159856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endParaRPr lang="en-US" dirty="0"/>
          </a:p>
        </p:txBody>
      </p:sp>
    </p:spTree>
    <p:extLst>
      <p:ext uri="{BB962C8B-B14F-4D97-AF65-F5344CB8AC3E}">
        <p14:creationId xmlns:p14="http://schemas.microsoft.com/office/powerpoint/2010/main" val="140180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r>
              <a:rPr lang="en-US" sz="3600" b="1" dirty="0"/>
              <a:t>Godliness </a:t>
            </a:r>
          </a:p>
          <a:p>
            <a:pPr marL="0" indent="0">
              <a:buNone/>
            </a:pPr>
            <a:endParaRPr lang="en-US" sz="3600" dirty="0"/>
          </a:p>
          <a:p>
            <a:pPr marL="0" indent="0">
              <a:buNone/>
            </a:pPr>
            <a:r>
              <a:rPr lang="en-US" sz="3600" dirty="0"/>
              <a:t>Graciousness</a:t>
            </a:r>
          </a:p>
          <a:p>
            <a:pPr marL="0" indent="0">
              <a:buNone/>
            </a:pPr>
            <a:endParaRPr lang="en-US" sz="3600" dirty="0"/>
          </a:p>
          <a:p>
            <a:pPr marL="0" indent="0">
              <a:buNone/>
            </a:pPr>
            <a:r>
              <a:rPr lang="en-US" sz="3600" dirty="0"/>
              <a:t>Growth </a:t>
            </a:r>
          </a:p>
          <a:p>
            <a:pPr marL="0" indent="0">
              <a:buNone/>
            </a:pPr>
            <a:endParaRPr lang="en-US" sz="3600" dirty="0"/>
          </a:p>
          <a:p>
            <a:pPr marL="0" indent="0">
              <a:buNone/>
            </a:pPr>
            <a:r>
              <a:rPr lang="en-US" sz="3600" dirty="0"/>
              <a:t>Generosity </a:t>
            </a:r>
          </a:p>
        </p:txBody>
      </p:sp>
    </p:spTree>
    <p:extLst>
      <p:ext uri="{BB962C8B-B14F-4D97-AF65-F5344CB8AC3E}">
        <p14:creationId xmlns:p14="http://schemas.microsoft.com/office/powerpoint/2010/main" val="171139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fontScale="92500" lnSpcReduction="10000"/>
          </a:bodyPr>
          <a:lstStyle/>
          <a:p>
            <a:pPr marL="0" indent="0">
              <a:buNone/>
            </a:pPr>
            <a:endParaRPr lang="en-US" sz="3600" b="1" dirty="0"/>
          </a:p>
          <a:p>
            <a:pPr marL="0" indent="0">
              <a:buNone/>
            </a:pPr>
            <a:endParaRPr lang="en-US" sz="3600" b="1" dirty="0"/>
          </a:p>
          <a:p>
            <a:pPr marL="0" indent="0">
              <a:buNone/>
            </a:pPr>
            <a:endParaRPr lang="en-US" sz="3600" b="1" dirty="0"/>
          </a:p>
          <a:p>
            <a:pPr marL="0" indent="0">
              <a:buNone/>
            </a:pPr>
            <a:r>
              <a:rPr lang="en-US" sz="3600" b="1" dirty="0"/>
              <a:t>2 </a:t>
            </a:r>
            <a:r>
              <a:rPr lang="en-US" sz="3600" dirty="0"/>
              <a:t>Consider it pure joy, my brothers and sisters, whenever you face trials of many kinds, </a:t>
            </a:r>
            <a:r>
              <a:rPr lang="en-US" sz="3600" b="1" dirty="0"/>
              <a:t>3 </a:t>
            </a:r>
            <a:r>
              <a:rPr lang="en-US" sz="3600" dirty="0"/>
              <a:t>because you know that the testing of your faith produces perseverance </a:t>
            </a:r>
            <a:r>
              <a:rPr lang="en-US" sz="3600" b="1" dirty="0"/>
              <a:t>4 </a:t>
            </a:r>
            <a:r>
              <a:rPr lang="en-US" sz="3600" dirty="0"/>
              <a:t>Let perseverance finish its work so that you may be mature and complete, not lacking anything. </a:t>
            </a:r>
          </a:p>
          <a:p>
            <a:pPr marL="0" indent="0">
              <a:buNone/>
            </a:pPr>
            <a:r>
              <a:rPr lang="en-US" sz="3600" b="1" dirty="0"/>
              <a:t>				- James 1:2-4</a:t>
            </a:r>
            <a:endParaRPr lang="en-US" sz="3600" b="0" dirty="0">
              <a:effectLst/>
            </a:endParaRPr>
          </a:p>
          <a:p>
            <a:pPr marL="0" indent="0">
              <a:buNone/>
            </a:pPr>
            <a:br>
              <a:rPr lang="en-US" sz="3600" dirty="0"/>
            </a:br>
            <a:endParaRPr lang="en-US" sz="3600" dirty="0"/>
          </a:p>
        </p:txBody>
      </p:sp>
    </p:spTree>
    <p:extLst>
      <p:ext uri="{BB962C8B-B14F-4D97-AF65-F5344CB8AC3E}">
        <p14:creationId xmlns:p14="http://schemas.microsoft.com/office/powerpoint/2010/main" val="88985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pPr marL="0" indent="0">
              <a:buNone/>
            </a:pPr>
            <a:br>
              <a:rPr lang="en-US" b="0" dirty="0">
                <a:effectLst/>
              </a:rPr>
            </a:br>
            <a:endParaRPr lang="en-US" b="0" dirty="0">
              <a:effectLst/>
            </a:endParaRPr>
          </a:p>
          <a:p>
            <a:pPr marL="0" indent="0">
              <a:buNone/>
            </a:pPr>
            <a:endParaRPr lang="en-US" dirty="0"/>
          </a:p>
          <a:p>
            <a:pPr marL="0" indent="0">
              <a:buNone/>
            </a:pPr>
            <a:endParaRPr lang="en-US" b="1" dirty="0"/>
          </a:p>
          <a:p>
            <a:pPr marL="0" indent="0">
              <a:buNone/>
            </a:pPr>
            <a:endParaRPr lang="en-US" b="1" dirty="0"/>
          </a:p>
          <a:p>
            <a:pPr marL="0" indent="0" algn="ctr">
              <a:buNone/>
            </a:pPr>
            <a:r>
              <a:rPr lang="en-US" sz="3600" b="1" dirty="0"/>
              <a:t>How can I live the gospel in everyday life?  </a:t>
            </a:r>
            <a:endParaRPr lang="en-US" sz="3600" b="0" dirty="0">
              <a:effectLst/>
            </a:endParaRPr>
          </a:p>
          <a:p>
            <a:pPr marL="0" indent="0">
              <a:buNone/>
            </a:pPr>
            <a:br>
              <a:rPr lang="en-US" dirty="0"/>
            </a:br>
            <a:endParaRPr lang="en-US" dirty="0"/>
          </a:p>
        </p:txBody>
      </p:sp>
    </p:spTree>
    <p:extLst>
      <p:ext uri="{BB962C8B-B14F-4D97-AF65-F5344CB8AC3E}">
        <p14:creationId xmlns:p14="http://schemas.microsoft.com/office/powerpoint/2010/main" val="151722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endParaRPr lang="en-US" dirty="0"/>
          </a:p>
        </p:txBody>
      </p:sp>
    </p:spTree>
    <p:extLst>
      <p:ext uri="{BB962C8B-B14F-4D97-AF65-F5344CB8AC3E}">
        <p14:creationId xmlns:p14="http://schemas.microsoft.com/office/powerpoint/2010/main" val="236777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endParaRPr lang="en-US" sz="3200" b="1" dirty="0"/>
          </a:p>
          <a:p>
            <a:pPr marL="0" indent="0">
              <a:buNone/>
            </a:pPr>
            <a:r>
              <a:rPr lang="en-US" sz="3200" b="1" dirty="0"/>
              <a:t>5 </a:t>
            </a:r>
            <a:r>
              <a:rPr lang="en-US" sz="3200" dirty="0"/>
              <a:t>If any of you lacks wisdom, you should ask God, who gives generously to all without finding fault, and it will be given to you. </a:t>
            </a:r>
            <a:r>
              <a:rPr lang="en-US" sz="3200" b="1" dirty="0"/>
              <a:t>6 </a:t>
            </a:r>
            <a:r>
              <a:rPr lang="en-US" sz="3200" dirty="0"/>
              <a:t>But when you ask, you must believe and not doubt, because the one who doubts is like a wave of the sea, blown and tossed by the wind. </a:t>
            </a:r>
            <a:r>
              <a:rPr lang="en-US" sz="3200" b="1" dirty="0"/>
              <a:t>7 </a:t>
            </a:r>
            <a:r>
              <a:rPr lang="en-US" sz="3200" dirty="0"/>
              <a:t>That person should not expect to receive anything from the Lord. </a:t>
            </a:r>
            <a:r>
              <a:rPr lang="en-US" sz="3200" b="1" dirty="0"/>
              <a:t>8 </a:t>
            </a:r>
            <a:r>
              <a:rPr lang="en-US" sz="3200" dirty="0"/>
              <a:t>Such a person is double-minded and unstable in all they do…. </a:t>
            </a:r>
            <a:endParaRPr lang="en-US" sz="3200" b="0" dirty="0">
              <a:effectLst/>
            </a:endParaRPr>
          </a:p>
          <a:p>
            <a:pPr marL="0" indent="0">
              <a:buNone/>
            </a:pPr>
            <a:br>
              <a:rPr lang="en-US" sz="3200" dirty="0"/>
            </a:br>
            <a:r>
              <a:rPr lang="en-US" sz="3200" dirty="0"/>
              <a:t>				- </a:t>
            </a:r>
            <a:r>
              <a:rPr lang="en-US" sz="3200" b="1" dirty="0"/>
              <a:t>James 1:5-8</a:t>
            </a:r>
            <a:endParaRPr lang="en-US" sz="3200" b="0" dirty="0">
              <a:effectLst/>
            </a:endParaRPr>
          </a:p>
          <a:p>
            <a:pPr marL="0" indent="0">
              <a:buNone/>
            </a:pPr>
            <a:endParaRPr lang="en-US" sz="3200" dirty="0"/>
          </a:p>
        </p:txBody>
      </p:sp>
    </p:spTree>
    <p:extLst>
      <p:ext uri="{BB962C8B-B14F-4D97-AF65-F5344CB8AC3E}">
        <p14:creationId xmlns:p14="http://schemas.microsoft.com/office/powerpoint/2010/main" val="64160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lstStyle/>
          <a:p>
            <a:endParaRPr lang="en-US" dirty="0"/>
          </a:p>
        </p:txBody>
      </p:sp>
    </p:spTree>
    <p:extLst>
      <p:ext uri="{BB962C8B-B14F-4D97-AF65-F5344CB8AC3E}">
        <p14:creationId xmlns:p14="http://schemas.microsoft.com/office/powerpoint/2010/main" val="229199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CDCC0-5813-4576-BE89-2A813B25123A}"/>
              </a:ext>
            </a:extLst>
          </p:cNvPr>
          <p:cNvSpPr>
            <a:spLocks noGrp="1"/>
          </p:cNvSpPr>
          <p:nvPr>
            <p:ph idx="1"/>
          </p:nvPr>
        </p:nvSpPr>
        <p:spPr>
          <a:xfrm>
            <a:off x="838200" y="580845"/>
            <a:ext cx="10515600" cy="5596118"/>
          </a:xfrm>
        </p:spPr>
        <p:txBody>
          <a:bodyPr>
            <a:normAutofit/>
          </a:bodyPr>
          <a:lstStyle/>
          <a:p>
            <a:pPr marL="0" indent="0">
              <a:buNone/>
            </a:pPr>
            <a:r>
              <a:rPr lang="en-US" sz="3600" dirty="0"/>
              <a:t>Wisdom </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a:t>
            </a:r>
            <a:r>
              <a:rPr lang="en-US" sz="3600" b="1" dirty="0"/>
              <a:t>A mixture of divine and human skill to defend the faith from hostility.”</a:t>
            </a:r>
            <a:endParaRPr lang="en-US" sz="3600" dirty="0"/>
          </a:p>
        </p:txBody>
      </p:sp>
    </p:spTree>
    <p:extLst>
      <p:ext uri="{BB962C8B-B14F-4D97-AF65-F5344CB8AC3E}">
        <p14:creationId xmlns:p14="http://schemas.microsoft.com/office/powerpoint/2010/main" val="90115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4A7A-7FED-4656-B0B7-463F1FF8EE4C}"/>
              </a:ext>
            </a:extLst>
          </p:cNvPr>
          <p:cNvSpPr>
            <a:spLocks noGrp="1"/>
          </p:cNvSpPr>
          <p:nvPr>
            <p:ph type="title"/>
          </p:nvPr>
        </p:nvSpPr>
        <p:spPr/>
        <p:txBody>
          <a:bodyPr/>
          <a:lstStyle/>
          <a:p>
            <a:r>
              <a:rPr lang="en-US" dirty="0"/>
              <a:t>Connection not Doubt</a:t>
            </a:r>
          </a:p>
        </p:txBody>
      </p:sp>
      <p:sp>
        <p:nvSpPr>
          <p:cNvPr id="3" name="Text Placeholder 2">
            <a:extLst>
              <a:ext uri="{FF2B5EF4-FFF2-40B4-BE49-F238E27FC236}">
                <a16:creationId xmlns:a16="http://schemas.microsoft.com/office/drawing/2014/main" id="{EBCC4672-8BE6-4242-947F-F2DF37FC4B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0377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537</Words>
  <Application>Microsoft Office PowerPoint</Application>
  <PresentationFormat>Widescreen</PresentationFormat>
  <Paragraphs>52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JAMES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 not Doubt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prescott khair</dc:creator>
  <cp:lastModifiedBy>prescott khair</cp:lastModifiedBy>
  <cp:revision>3</cp:revision>
  <dcterms:created xsi:type="dcterms:W3CDTF">2020-01-31T19:03:17Z</dcterms:created>
  <dcterms:modified xsi:type="dcterms:W3CDTF">2020-01-31T19:26:47Z</dcterms:modified>
</cp:coreProperties>
</file>