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jpg" ContentType="image/jpg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0083800" cy="5670550"/>
  <p:notesSz cx="10083800" cy="56705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5904" y="1747706"/>
            <a:ext cx="328612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5904" y="2997259"/>
            <a:ext cx="8472805" cy="1321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304226"/>
            <a:ext cx="4386453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304226"/>
            <a:ext cx="4386453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079" y="8"/>
            <a:ext cx="10082530" cy="133350"/>
          </a:xfrm>
          <a:custGeom>
            <a:avLst/>
            <a:gdLst/>
            <a:ahLst/>
            <a:cxnLst/>
            <a:rect l="l" t="t" r="r" b="b"/>
            <a:pathLst>
              <a:path w="10082530" h="133350">
                <a:moveTo>
                  <a:pt x="10082162" y="58318"/>
                </a:moveTo>
                <a:lnTo>
                  <a:pt x="10081069" y="58318"/>
                </a:lnTo>
                <a:lnTo>
                  <a:pt x="10081069" y="0"/>
                </a:lnTo>
                <a:lnTo>
                  <a:pt x="1079" y="0"/>
                </a:lnTo>
                <a:lnTo>
                  <a:pt x="1079" y="58318"/>
                </a:lnTo>
                <a:lnTo>
                  <a:pt x="0" y="58318"/>
                </a:lnTo>
                <a:lnTo>
                  <a:pt x="0" y="133197"/>
                </a:lnTo>
                <a:lnTo>
                  <a:pt x="10082162" y="133197"/>
                </a:lnTo>
                <a:lnTo>
                  <a:pt x="10082162" y="58318"/>
                </a:lnTo>
                <a:close/>
              </a:path>
            </a:pathLst>
          </a:custGeom>
          <a:solidFill>
            <a:srgbClr val="3469B1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-1079" y="131402"/>
            <a:ext cx="10082530" cy="148590"/>
          </a:xfrm>
          <a:custGeom>
            <a:avLst/>
            <a:gdLst/>
            <a:ahLst/>
            <a:cxnLst/>
            <a:rect l="l" t="t" r="r" b="b"/>
            <a:pathLst>
              <a:path w="10082530" h="148590">
                <a:moveTo>
                  <a:pt x="10082162" y="0"/>
                </a:moveTo>
                <a:lnTo>
                  <a:pt x="0" y="0"/>
                </a:lnTo>
                <a:lnTo>
                  <a:pt x="0" y="73088"/>
                </a:lnTo>
                <a:lnTo>
                  <a:pt x="0" y="74891"/>
                </a:lnTo>
                <a:lnTo>
                  <a:pt x="0" y="148323"/>
                </a:lnTo>
                <a:lnTo>
                  <a:pt x="10082162" y="148323"/>
                </a:lnTo>
                <a:lnTo>
                  <a:pt x="10082162" y="74891"/>
                </a:lnTo>
                <a:lnTo>
                  <a:pt x="10082162" y="73088"/>
                </a:lnTo>
                <a:lnTo>
                  <a:pt x="10082162" y="0"/>
                </a:lnTo>
                <a:close/>
              </a:path>
            </a:pathLst>
          </a:custGeom>
          <a:solidFill>
            <a:srgbClr val="3368B0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-1079" y="277567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3367AF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-1079" y="351011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3366AF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-1079" y="424087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3166AE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-1079" y="497163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5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3166AD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-1079" y="570251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5">
                <a:moveTo>
                  <a:pt x="10082161" y="0"/>
                </a:moveTo>
                <a:lnTo>
                  <a:pt x="0" y="0"/>
                </a:lnTo>
                <a:lnTo>
                  <a:pt x="0" y="75234"/>
                </a:lnTo>
                <a:lnTo>
                  <a:pt x="10082161" y="75234"/>
                </a:lnTo>
                <a:lnTo>
                  <a:pt x="10082161" y="0"/>
                </a:lnTo>
                <a:close/>
              </a:path>
            </a:pathLst>
          </a:custGeom>
          <a:solidFill>
            <a:srgbClr val="3066AD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-1079" y="64368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2F64AC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-1079" y="716771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2F63AC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-1079" y="789847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5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2E63AB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-1079" y="862922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5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2E62AA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-1079" y="936367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2D62AA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-1079" y="100944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2D61A9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-1079" y="1082531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5">
                <a:moveTo>
                  <a:pt x="10082161" y="0"/>
                </a:moveTo>
                <a:lnTo>
                  <a:pt x="0" y="0"/>
                </a:lnTo>
                <a:lnTo>
                  <a:pt x="0" y="75234"/>
                </a:lnTo>
                <a:lnTo>
                  <a:pt x="10082161" y="75234"/>
                </a:lnTo>
                <a:lnTo>
                  <a:pt x="10082161" y="0"/>
                </a:lnTo>
                <a:close/>
              </a:path>
            </a:pathLst>
          </a:custGeom>
          <a:solidFill>
            <a:srgbClr val="2C60A9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-1079" y="1155607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5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2C60A8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-1079" y="1229051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2B5FA8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-1079" y="1302127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2A5FA7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-1079" y="1375202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5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2A5EA6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-1079" y="1448291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5">
                <a:moveTo>
                  <a:pt x="10082161" y="0"/>
                </a:moveTo>
                <a:lnTo>
                  <a:pt x="0" y="0"/>
                </a:lnTo>
                <a:lnTo>
                  <a:pt x="0" y="75234"/>
                </a:lnTo>
                <a:lnTo>
                  <a:pt x="10082161" y="75234"/>
                </a:lnTo>
                <a:lnTo>
                  <a:pt x="10082161" y="0"/>
                </a:lnTo>
                <a:close/>
              </a:path>
            </a:pathLst>
          </a:custGeom>
          <a:solidFill>
            <a:srgbClr val="295DA6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-1079" y="152172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295DA5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-1079" y="1594811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285CA5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-1079" y="1667887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285BA4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-1079" y="1740963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275BA3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-1079" y="1814406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275AA3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-1079" y="188748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265AA2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-1079" y="1960571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2559A2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-1079" y="2033647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2558A1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-1079" y="2107091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2458A1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-1079" y="2180167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2457A0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-1079" y="225324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23579F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-1079" y="2326331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34"/>
                </a:lnTo>
                <a:lnTo>
                  <a:pt x="10082161" y="75234"/>
                </a:lnTo>
                <a:lnTo>
                  <a:pt x="10082161" y="0"/>
                </a:lnTo>
                <a:close/>
              </a:path>
            </a:pathLst>
          </a:custGeom>
          <a:solidFill>
            <a:srgbClr val="23569F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-1079" y="2399762"/>
            <a:ext cx="10082530" cy="148590"/>
          </a:xfrm>
          <a:custGeom>
            <a:avLst/>
            <a:gdLst/>
            <a:ahLst/>
            <a:cxnLst/>
            <a:rect l="l" t="t" r="r" b="b"/>
            <a:pathLst>
              <a:path w="10082530" h="148589">
                <a:moveTo>
                  <a:pt x="10082162" y="0"/>
                </a:moveTo>
                <a:lnTo>
                  <a:pt x="0" y="0"/>
                </a:lnTo>
                <a:lnTo>
                  <a:pt x="0" y="73088"/>
                </a:lnTo>
                <a:lnTo>
                  <a:pt x="0" y="74891"/>
                </a:lnTo>
                <a:lnTo>
                  <a:pt x="0" y="147967"/>
                </a:lnTo>
                <a:lnTo>
                  <a:pt x="10082162" y="147967"/>
                </a:lnTo>
                <a:lnTo>
                  <a:pt x="10082162" y="74891"/>
                </a:lnTo>
                <a:lnTo>
                  <a:pt x="10082162" y="73088"/>
                </a:lnTo>
                <a:lnTo>
                  <a:pt x="10082162" y="0"/>
                </a:lnTo>
                <a:close/>
              </a:path>
            </a:pathLst>
          </a:custGeom>
          <a:solidFill>
            <a:srgbClr val="22559E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-1079" y="2545927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21549D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-1079" y="2619002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20549D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-1079" y="2692091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34"/>
                </a:lnTo>
                <a:lnTo>
                  <a:pt x="10082161" y="75234"/>
                </a:lnTo>
                <a:lnTo>
                  <a:pt x="10082161" y="0"/>
                </a:lnTo>
                <a:close/>
              </a:path>
            </a:pathLst>
          </a:custGeom>
          <a:solidFill>
            <a:srgbClr val="20539C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-1079" y="2765522"/>
            <a:ext cx="10082530" cy="148590"/>
          </a:xfrm>
          <a:custGeom>
            <a:avLst/>
            <a:gdLst/>
            <a:ahLst/>
            <a:cxnLst/>
            <a:rect l="l" t="t" r="r" b="b"/>
            <a:pathLst>
              <a:path w="10082530" h="148589">
                <a:moveTo>
                  <a:pt x="10082162" y="0"/>
                </a:moveTo>
                <a:lnTo>
                  <a:pt x="0" y="0"/>
                </a:lnTo>
                <a:lnTo>
                  <a:pt x="0" y="73088"/>
                </a:lnTo>
                <a:lnTo>
                  <a:pt x="0" y="74891"/>
                </a:lnTo>
                <a:lnTo>
                  <a:pt x="0" y="147967"/>
                </a:lnTo>
                <a:lnTo>
                  <a:pt x="10082162" y="147967"/>
                </a:lnTo>
                <a:lnTo>
                  <a:pt x="10082162" y="74891"/>
                </a:lnTo>
                <a:lnTo>
                  <a:pt x="10082162" y="73088"/>
                </a:lnTo>
                <a:lnTo>
                  <a:pt x="10082162" y="0"/>
                </a:lnTo>
                <a:close/>
              </a:path>
            </a:pathLst>
          </a:custGeom>
          <a:solidFill>
            <a:srgbClr val="1F529B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-1079" y="2911686"/>
            <a:ext cx="10082530" cy="148590"/>
          </a:xfrm>
          <a:custGeom>
            <a:avLst/>
            <a:gdLst/>
            <a:ahLst/>
            <a:cxnLst/>
            <a:rect l="l" t="t" r="r" b="b"/>
            <a:pathLst>
              <a:path w="10082530" h="148589">
                <a:moveTo>
                  <a:pt x="10082162" y="0"/>
                </a:moveTo>
                <a:lnTo>
                  <a:pt x="0" y="0"/>
                </a:lnTo>
                <a:lnTo>
                  <a:pt x="0" y="73075"/>
                </a:lnTo>
                <a:lnTo>
                  <a:pt x="0" y="75247"/>
                </a:lnTo>
                <a:lnTo>
                  <a:pt x="0" y="148323"/>
                </a:lnTo>
                <a:lnTo>
                  <a:pt x="10082162" y="148323"/>
                </a:lnTo>
                <a:lnTo>
                  <a:pt x="10082162" y="75247"/>
                </a:lnTo>
                <a:lnTo>
                  <a:pt x="10082162" y="73075"/>
                </a:lnTo>
                <a:lnTo>
                  <a:pt x="10082162" y="0"/>
                </a:lnTo>
                <a:close/>
              </a:path>
            </a:pathLst>
          </a:custGeom>
          <a:solidFill>
            <a:srgbClr val="1E519A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-1079" y="3058207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1D5099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g object 54"/>
          <p:cNvSpPr/>
          <p:nvPr/>
        </p:nvSpPr>
        <p:spPr>
          <a:xfrm>
            <a:off x="-1079" y="313128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30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1D4F99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g object 55"/>
          <p:cNvSpPr/>
          <p:nvPr/>
        </p:nvSpPr>
        <p:spPr>
          <a:xfrm>
            <a:off x="-1079" y="3204371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34"/>
                </a:lnTo>
                <a:lnTo>
                  <a:pt x="10082161" y="75234"/>
                </a:lnTo>
                <a:lnTo>
                  <a:pt x="10082161" y="0"/>
                </a:lnTo>
                <a:close/>
              </a:path>
            </a:pathLst>
          </a:custGeom>
          <a:solidFill>
            <a:srgbClr val="1C4F99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-1079" y="3277446"/>
            <a:ext cx="10082530" cy="148590"/>
          </a:xfrm>
          <a:custGeom>
            <a:avLst/>
            <a:gdLst/>
            <a:ahLst/>
            <a:cxnLst/>
            <a:rect l="l" t="t" r="r" b="b"/>
            <a:pathLst>
              <a:path w="10082530" h="148589">
                <a:moveTo>
                  <a:pt x="10082162" y="0"/>
                </a:moveTo>
                <a:lnTo>
                  <a:pt x="0" y="0"/>
                </a:lnTo>
                <a:lnTo>
                  <a:pt x="0" y="73444"/>
                </a:lnTo>
                <a:lnTo>
                  <a:pt x="0" y="75247"/>
                </a:lnTo>
                <a:lnTo>
                  <a:pt x="0" y="148323"/>
                </a:lnTo>
                <a:lnTo>
                  <a:pt x="10082162" y="148323"/>
                </a:lnTo>
                <a:lnTo>
                  <a:pt x="10082162" y="75247"/>
                </a:lnTo>
                <a:lnTo>
                  <a:pt x="10082162" y="73444"/>
                </a:lnTo>
                <a:lnTo>
                  <a:pt x="10082162" y="0"/>
                </a:lnTo>
                <a:close/>
              </a:path>
            </a:pathLst>
          </a:custGeom>
          <a:solidFill>
            <a:srgbClr val="1B4E97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g object 57"/>
          <p:cNvSpPr/>
          <p:nvPr/>
        </p:nvSpPr>
        <p:spPr>
          <a:xfrm>
            <a:off x="-1079" y="3423966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1A4D96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g object 58"/>
          <p:cNvSpPr/>
          <p:nvPr/>
        </p:nvSpPr>
        <p:spPr>
          <a:xfrm>
            <a:off x="-1079" y="3497042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1A4C96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g object 59"/>
          <p:cNvSpPr/>
          <p:nvPr/>
        </p:nvSpPr>
        <p:spPr>
          <a:xfrm>
            <a:off x="-1079" y="3570131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34"/>
                </a:lnTo>
                <a:lnTo>
                  <a:pt x="10082161" y="75234"/>
                </a:lnTo>
                <a:lnTo>
                  <a:pt x="10082161" y="0"/>
                </a:lnTo>
                <a:close/>
              </a:path>
            </a:pathLst>
          </a:custGeom>
          <a:solidFill>
            <a:srgbClr val="194C95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g object 60"/>
          <p:cNvSpPr/>
          <p:nvPr/>
        </p:nvSpPr>
        <p:spPr>
          <a:xfrm>
            <a:off x="-1079" y="364356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194B94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g object 61"/>
          <p:cNvSpPr/>
          <p:nvPr/>
        </p:nvSpPr>
        <p:spPr>
          <a:xfrm>
            <a:off x="-1079" y="3716650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184B94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g object 62"/>
          <p:cNvSpPr/>
          <p:nvPr/>
        </p:nvSpPr>
        <p:spPr>
          <a:xfrm>
            <a:off x="-1079" y="3789727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184A93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g object 63"/>
          <p:cNvSpPr/>
          <p:nvPr/>
        </p:nvSpPr>
        <p:spPr>
          <a:xfrm>
            <a:off x="-1079" y="3862802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174993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g object 64"/>
          <p:cNvSpPr/>
          <p:nvPr/>
        </p:nvSpPr>
        <p:spPr>
          <a:xfrm>
            <a:off x="-1079" y="3936246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164992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g object 65"/>
          <p:cNvSpPr/>
          <p:nvPr/>
        </p:nvSpPr>
        <p:spPr>
          <a:xfrm>
            <a:off x="-1079" y="400932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164892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g object 66"/>
          <p:cNvSpPr/>
          <p:nvPr/>
        </p:nvSpPr>
        <p:spPr>
          <a:xfrm>
            <a:off x="-1079" y="4082411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34"/>
                </a:lnTo>
                <a:lnTo>
                  <a:pt x="10082161" y="75234"/>
                </a:lnTo>
                <a:lnTo>
                  <a:pt x="10082161" y="0"/>
                </a:lnTo>
                <a:close/>
              </a:path>
            </a:pathLst>
          </a:custGeom>
          <a:solidFill>
            <a:srgbClr val="154891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g object 67"/>
          <p:cNvSpPr/>
          <p:nvPr/>
        </p:nvSpPr>
        <p:spPr>
          <a:xfrm>
            <a:off x="-1079" y="4155486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154790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g object 68"/>
          <p:cNvSpPr/>
          <p:nvPr/>
        </p:nvSpPr>
        <p:spPr>
          <a:xfrm>
            <a:off x="-1079" y="4228930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144690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g object 69"/>
          <p:cNvSpPr/>
          <p:nvPr/>
        </p:nvSpPr>
        <p:spPr>
          <a:xfrm>
            <a:off x="-1079" y="4302006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14468F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bg object 70"/>
          <p:cNvSpPr/>
          <p:nvPr/>
        </p:nvSpPr>
        <p:spPr>
          <a:xfrm>
            <a:off x="-1079" y="437508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13458F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g object 71"/>
          <p:cNvSpPr/>
          <p:nvPr/>
        </p:nvSpPr>
        <p:spPr>
          <a:xfrm>
            <a:off x="-1079" y="4448171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34"/>
                </a:lnTo>
                <a:lnTo>
                  <a:pt x="10082161" y="75234"/>
                </a:lnTo>
                <a:lnTo>
                  <a:pt x="10082161" y="0"/>
                </a:lnTo>
                <a:close/>
              </a:path>
            </a:pathLst>
          </a:custGeom>
          <a:solidFill>
            <a:srgbClr val="13448E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g object 72"/>
          <p:cNvSpPr/>
          <p:nvPr/>
        </p:nvSpPr>
        <p:spPr>
          <a:xfrm>
            <a:off x="-1079" y="452160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12448D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g object 73"/>
          <p:cNvSpPr/>
          <p:nvPr/>
        </p:nvSpPr>
        <p:spPr>
          <a:xfrm>
            <a:off x="-1079" y="4594691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11438D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g object 74"/>
          <p:cNvSpPr/>
          <p:nvPr/>
        </p:nvSpPr>
        <p:spPr>
          <a:xfrm>
            <a:off x="-1079" y="4667766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11438C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bg object 75"/>
          <p:cNvSpPr/>
          <p:nvPr/>
        </p:nvSpPr>
        <p:spPr>
          <a:xfrm>
            <a:off x="-1079" y="4740842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10428C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bg object 76"/>
          <p:cNvSpPr/>
          <p:nvPr/>
        </p:nvSpPr>
        <p:spPr>
          <a:xfrm>
            <a:off x="-1079" y="4814286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10418B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g object 77"/>
          <p:cNvSpPr/>
          <p:nvPr/>
        </p:nvSpPr>
        <p:spPr>
          <a:xfrm>
            <a:off x="-1079" y="488736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0F418B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bg object 78"/>
          <p:cNvSpPr/>
          <p:nvPr/>
        </p:nvSpPr>
        <p:spPr>
          <a:xfrm>
            <a:off x="-1079" y="4960450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0F408A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g object 79"/>
          <p:cNvSpPr/>
          <p:nvPr/>
        </p:nvSpPr>
        <p:spPr>
          <a:xfrm>
            <a:off x="-1079" y="5033526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0E4089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bg object 80"/>
          <p:cNvSpPr/>
          <p:nvPr/>
        </p:nvSpPr>
        <p:spPr>
          <a:xfrm>
            <a:off x="-1079" y="5106602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0E3F89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g object 81"/>
          <p:cNvSpPr/>
          <p:nvPr/>
        </p:nvSpPr>
        <p:spPr>
          <a:xfrm>
            <a:off x="-1079" y="5180046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0D3E88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bg object 82"/>
          <p:cNvSpPr/>
          <p:nvPr/>
        </p:nvSpPr>
        <p:spPr>
          <a:xfrm>
            <a:off x="-1079" y="5253122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91"/>
                </a:lnTo>
                <a:lnTo>
                  <a:pt x="10082161" y="74891"/>
                </a:lnTo>
                <a:lnTo>
                  <a:pt x="10082161" y="0"/>
                </a:lnTo>
                <a:close/>
              </a:path>
            </a:pathLst>
          </a:custGeom>
          <a:solidFill>
            <a:srgbClr val="0C3E88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g object 83"/>
          <p:cNvSpPr/>
          <p:nvPr/>
        </p:nvSpPr>
        <p:spPr>
          <a:xfrm>
            <a:off x="-1079" y="5326211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34"/>
                </a:lnTo>
                <a:lnTo>
                  <a:pt x="10082161" y="75234"/>
                </a:lnTo>
                <a:lnTo>
                  <a:pt x="10082161" y="0"/>
                </a:lnTo>
                <a:close/>
              </a:path>
            </a:pathLst>
          </a:custGeom>
          <a:solidFill>
            <a:srgbClr val="0C3D87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bg object 84"/>
          <p:cNvSpPr/>
          <p:nvPr/>
        </p:nvSpPr>
        <p:spPr>
          <a:xfrm>
            <a:off x="-1079" y="5399286"/>
            <a:ext cx="10082530" cy="75565"/>
          </a:xfrm>
          <a:custGeom>
            <a:avLst/>
            <a:gdLst/>
            <a:ahLst/>
            <a:cxnLst/>
            <a:rect l="l" t="t" r="r" b="b"/>
            <a:pathLst>
              <a:path w="10082530" h="75564">
                <a:moveTo>
                  <a:pt x="10082161" y="0"/>
                </a:moveTo>
                <a:lnTo>
                  <a:pt x="0" y="0"/>
                </a:lnTo>
                <a:lnTo>
                  <a:pt x="0" y="75247"/>
                </a:lnTo>
                <a:lnTo>
                  <a:pt x="10082161" y="75247"/>
                </a:lnTo>
                <a:lnTo>
                  <a:pt x="10082161" y="0"/>
                </a:lnTo>
                <a:close/>
              </a:path>
            </a:pathLst>
          </a:custGeom>
          <a:solidFill>
            <a:srgbClr val="0B3D86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bg object 85"/>
          <p:cNvSpPr/>
          <p:nvPr/>
        </p:nvSpPr>
        <p:spPr>
          <a:xfrm>
            <a:off x="-1079" y="5472730"/>
            <a:ext cx="10082530" cy="74930"/>
          </a:xfrm>
          <a:custGeom>
            <a:avLst/>
            <a:gdLst/>
            <a:ahLst/>
            <a:cxnLst/>
            <a:rect l="l" t="t" r="r" b="b"/>
            <a:pathLst>
              <a:path w="10082530" h="74929">
                <a:moveTo>
                  <a:pt x="10082161" y="0"/>
                </a:moveTo>
                <a:lnTo>
                  <a:pt x="0" y="0"/>
                </a:lnTo>
                <a:lnTo>
                  <a:pt x="0" y="74879"/>
                </a:lnTo>
                <a:lnTo>
                  <a:pt x="10082161" y="74879"/>
                </a:lnTo>
                <a:lnTo>
                  <a:pt x="10082161" y="0"/>
                </a:lnTo>
                <a:close/>
              </a:path>
            </a:pathLst>
          </a:custGeom>
          <a:solidFill>
            <a:srgbClr val="0B3C86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bg object 86"/>
          <p:cNvSpPr/>
          <p:nvPr/>
        </p:nvSpPr>
        <p:spPr>
          <a:xfrm>
            <a:off x="-1079" y="5545806"/>
            <a:ext cx="10082530" cy="124460"/>
          </a:xfrm>
          <a:custGeom>
            <a:avLst/>
            <a:gdLst/>
            <a:ahLst/>
            <a:cxnLst/>
            <a:rect l="l" t="t" r="r" b="b"/>
            <a:pathLst>
              <a:path w="10082530" h="124460">
                <a:moveTo>
                  <a:pt x="10082162" y="0"/>
                </a:moveTo>
                <a:lnTo>
                  <a:pt x="0" y="0"/>
                </a:lnTo>
                <a:lnTo>
                  <a:pt x="0" y="74879"/>
                </a:lnTo>
                <a:lnTo>
                  <a:pt x="1079" y="74879"/>
                </a:lnTo>
                <a:lnTo>
                  <a:pt x="1079" y="124193"/>
                </a:lnTo>
                <a:lnTo>
                  <a:pt x="10081069" y="124193"/>
                </a:lnTo>
                <a:lnTo>
                  <a:pt x="10081069" y="74879"/>
                </a:lnTo>
                <a:lnTo>
                  <a:pt x="10082162" y="74879"/>
                </a:lnTo>
                <a:lnTo>
                  <a:pt x="10082162" y="0"/>
                </a:lnTo>
                <a:close/>
              </a:path>
            </a:pathLst>
          </a:custGeom>
          <a:solidFill>
            <a:srgbClr val="0A3B85">
              <a:alpha val="9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bg object 87"/>
          <p:cNvSpPr/>
          <p:nvPr/>
        </p:nvSpPr>
        <p:spPr>
          <a:xfrm>
            <a:off x="18364" y="18373"/>
            <a:ext cx="10043795" cy="5633720"/>
          </a:xfrm>
          <a:custGeom>
            <a:avLst/>
            <a:gdLst/>
            <a:ahLst/>
            <a:cxnLst/>
            <a:rect l="l" t="t" r="r" b="b"/>
            <a:pathLst>
              <a:path w="10043795" h="5633720">
                <a:moveTo>
                  <a:pt x="5021630" y="0"/>
                </a:moveTo>
                <a:lnTo>
                  <a:pt x="0" y="0"/>
                </a:lnTo>
                <a:lnTo>
                  <a:pt x="0" y="5633275"/>
                </a:lnTo>
                <a:lnTo>
                  <a:pt x="10043274" y="5633275"/>
                </a:lnTo>
                <a:lnTo>
                  <a:pt x="10043274" y="0"/>
                </a:lnTo>
                <a:lnTo>
                  <a:pt x="5021630" y="0"/>
                </a:lnTo>
                <a:close/>
              </a:path>
            </a:pathLst>
          </a:custGeom>
          <a:ln w="368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bg object 88"/>
          <p:cNvSpPr/>
          <p:nvPr/>
        </p:nvSpPr>
        <p:spPr>
          <a:xfrm>
            <a:off x="62636" y="62645"/>
            <a:ext cx="9954895" cy="5544820"/>
          </a:xfrm>
          <a:custGeom>
            <a:avLst/>
            <a:gdLst/>
            <a:ahLst/>
            <a:cxnLst/>
            <a:rect l="l" t="t" r="r" b="b"/>
            <a:pathLst>
              <a:path w="9954895" h="5544820">
                <a:moveTo>
                  <a:pt x="4977358" y="0"/>
                </a:moveTo>
                <a:lnTo>
                  <a:pt x="0" y="0"/>
                </a:lnTo>
                <a:lnTo>
                  <a:pt x="0" y="5544718"/>
                </a:lnTo>
                <a:lnTo>
                  <a:pt x="9954729" y="5544718"/>
                </a:lnTo>
                <a:lnTo>
                  <a:pt x="9954729" y="0"/>
                </a:lnTo>
                <a:lnTo>
                  <a:pt x="4977358" y="0"/>
                </a:lnTo>
                <a:close/>
              </a:path>
            </a:pathLst>
          </a:custGeom>
          <a:ln w="5163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89" name="bg object 8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3472" y="228951"/>
            <a:ext cx="5305640" cy="708672"/>
          </a:xfrm>
          <a:prstGeom prst="rect">
            <a:avLst/>
          </a:prstGeom>
        </p:spPr>
      </p:pic>
      <p:pic>
        <p:nvPicPr>
          <p:cNvPr id="90" name="bg object 9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18639" y="391295"/>
            <a:ext cx="320560" cy="708748"/>
          </a:xfrm>
          <a:prstGeom prst="rect">
            <a:avLst/>
          </a:prstGeom>
        </p:spPr>
      </p:pic>
      <p:pic>
        <p:nvPicPr>
          <p:cNvPr id="91" name="bg object 9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733411" y="391295"/>
            <a:ext cx="325120" cy="708748"/>
          </a:xfrm>
          <a:prstGeom prst="rect">
            <a:avLst/>
          </a:prstGeom>
        </p:spPr>
      </p:pic>
      <p:pic>
        <p:nvPicPr>
          <p:cNvPr id="92" name="bg object 9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8544" y="2445343"/>
            <a:ext cx="3305886" cy="3136074"/>
          </a:xfrm>
          <a:prstGeom prst="rect">
            <a:avLst/>
          </a:prstGeom>
        </p:spPr>
      </p:pic>
      <p:pic>
        <p:nvPicPr>
          <p:cNvPr id="93" name="bg object 9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685559" y="2445343"/>
            <a:ext cx="3305873" cy="31360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3104" y="1830142"/>
            <a:ext cx="8515985" cy="1528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3104" y="1830142"/>
            <a:ext cx="8515985" cy="1528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5273611"/>
            <a:ext cx="3226816" cy="283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5273611"/>
            <a:ext cx="2319274" cy="283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5273611"/>
            <a:ext cx="2319274" cy="283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1698" y="1397059"/>
            <a:ext cx="9398000" cy="3820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JOHN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8:12</a:t>
            </a:r>
            <a:endParaRPr sz="4400">
              <a:latin typeface="Arial"/>
              <a:cs typeface="Arial"/>
            </a:endParaRPr>
          </a:p>
          <a:p>
            <a:pPr marL="12700" marR="5080">
              <a:lnSpc>
                <a:spcPct val="93200"/>
              </a:lnSpc>
              <a:spcBef>
                <a:spcPts val="491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Then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Jesus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spoke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44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them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again,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saying,</a:t>
            </a:r>
            <a:r>
              <a:rPr dirty="0" sz="4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“I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am</a:t>
            </a: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light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world.</a:t>
            </a:r>
            <a:r>
              <a:rPr dirty="0" sz="4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follows</a:t>
            </a:r>
            <a:r>
              <a:rPr dirty="0" sz="4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shall</a:t>
            </a: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dirty="0" sz="4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walk</a:t>
            </a: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darkness,</a:t>
            </a:r>
            <a:r>
              <a:rPr dirty="0" sz="44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but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dirty="0" sz="44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light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life.”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456853"/>
            <a:ext cx="86868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28253"/>
            <a:ext cx="8915400" cy="506699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28253"/>
            <a:ext cx="822960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63104" y="1144342"/>
            <a:ext cx="8733790" cy="411099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15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go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Christ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designs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His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disciples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shall,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win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souls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Him,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feel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need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deeper</a:t>
            </a:r>
            <a:r>
              <a:rPr dirty="0" sz="26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experience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greater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knowledge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divine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things,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hunger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thirst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after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righteousness.</a:t>
            </a:r>
            <a:r>
              <a:rPr dirty="0" sz="26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plead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God,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faith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strengthened,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soul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drink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deeper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drafts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well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salvation.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93100"/>
              </a:lnSpc>
              <a:spcBef>
                <a:spcPts val="5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Encountering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opposition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trials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drive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Bible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prayer.</a:t>
            </a:r>
            <a:r>
              <a:rPr dirty="0" sz="26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grow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grace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knowledge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Christ,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develop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rich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experience.</a:t>
            </a:r>
            <a:endParaRPr sz="2600">
              <a:latin typeface="Arial"/>
              <a:cs typeface="Arial"/>
            </a:endParaRPr>
          </a:p>
          <a:p>
            <a:pPr marL="5224780">
              <a:lnSpc>
                <a:spcPct val="100000"/>
              </a:lnSpc>
              <a:spcBef>
                <a:spcPts val="2690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STEPS</a:t>
            </a:r>
            <a:r>
              <a:rPr dirty="0" sz="26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6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CHRIST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05904" y="1372942"/>
            <a:ext cx="8936355" cy="337375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15"/>
              </a:spcBef>
              <a:tabLst>
                <a:tab pos="5173980" algn="l"/>
              </a:tabLst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love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Christ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entered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	in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heart,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like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sweet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fragrance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cannot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hidden.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holy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influence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felt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whom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come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contact.</a:t>
            </a:r>
            <a:r>
              <a:rPr dirty="0" sz="26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spirit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Christ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the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heart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like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spring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desert,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flowing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refresh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ready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perish,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eager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drink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water</a:t>
            </a:r>
            <a:r>
              <a:rPr dirty="0" sz="2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life.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10"/>
              </a:spcBef>
            </a:pPr>
            <a:endParaRPr sz="2600">
              <a:latin typeface="Arial"/>
              <a:cs typeface="Arial"/>
            </a:endParaRPr>
          </a:p>
          <a:p>
            <a:pPr marL="4767580">
              <a:lnSpc>
                <a:spcPct val="100000"/>
              </a:lnSpc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STEPS</a:t>
            </a:r>
            <a:r>
              <a:rPr dirty="0" sz="26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6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CHRIST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0005" rIns="0" bIns="0" rtlCol="0" vert="horz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15"/>
              </a:spcBef>
              <a:tabLst>
                <a:tab pos="5836920" algn="l"/>
              </a:tabLst>
            </a:pPr>
            <a:r>
              <a:rPr dirty="0"/>
              <a:t>Love</a:t>
            </a:r>
            <a:r>
              <a:rPr dirty="0" spc="-35"/>
              <a:t>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/>
              <a:t>Jesus</a:t>
            </a:r>
            <a:r>
              <a:rPr dirty="0" spc="-30"/>
              <a:t> </a:t>
            </a:r>
            <a:r>
              <a:rPr dirty="0"/>
              <a:t>will</a:t>
            </a:r>
            <a:r>
              <a:rPr dirty="0" spc="-45"/>
              <a:t> </a:t>
            </a:r>
            <a:r>
              <a:rPr dirty="0"/>
              <a:t>be</a:t>
            </a:r>
            <a:r>
              <a:rPr dirty="0" spc="-30"/>
              <a:t> </a:t>
            </a:r>
            <a:r>
              <a:rPr dirty="0"/>
              <a:t>manifested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3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desire</a:t>
            </a:r>
            <a:r>
              <a:rPr dirty="0" spc="-30"/>
              <a:t>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/>
              <a:t>work</a:t>
            </a:r>
            <a:r>
              <a:rPr dirty="0" spc="-25"/>
              <a:t> </a:t>
            </a:r>
            <a:r>
              <a:rPr dirty="0"/>
              <a:t>as</a:t>
            </a:r>
            <a:r>
              <a:rPr dirty="0" spc="-20"/>
              <a:t> </a:t>
            </a:r>
            <a:r>
              <a:rPr dirty="0" spc="-25"/>
              <a:t>He </a:t>
            </a:r>
            <a:r>
              <a:rPr dirty="0"/>
              <a:t>worked</a:t>
            </a:r>
            <a:r>
              <a:rPr dirty="0" spc="-60"/>
              <a:t> </a:t>
            </a:r>
            <a:r>
              <a:rPr dirty="0"/>
              <a:t>for</a:t>
            </a:r>
            <a:r>
              <a:rPr dirty="0" spc="-50"/>
              <a:t> </a:t>
            </a:r>
            <a:r>
              <a:rPr dirty="0"/>
              <a:t>the</a:t>
            </a:r>
            <a:r>
              <a:rPr dirty="0" spc="-60"/>
              <a:t> </a:t>
            </a:r>
            <a:r>
              <a:rPr dirty="0"/>
              <a:t>blessing</a:t>
            </a:r>
            <a:r>
              <a:rPr dirty="0" spc="-45"/>
              <a:t> </a:t>
            </a:r>
            <a:r>
              <a:rPr dirty="0"/>
              <a:t>and</a:t>
            </a:r>
            <a:r>
              <a:rPr dirty="0" spc="-55"/>
              <a:t> </a:t>
            </a:r>
            <a:r>
              <a:rPr dirty="0"/>
              <a:t>uplifting</a:t>
            </a:r>
            <a:r>
              <a:rPr dirty="0" spc="-60"/>
              <a:t> </a:t>
            </a:r>
            <a:r>
              <a:rPr dirty="0" spc="-25"/>
              <a:t>of</a:t>
            </a:r>
            <a:r>
              <a:rPr dirty="0"/>
              <a:t>	</a:t>
            </a:r>
            <a:r>
              <a:rPr dirty="0" spc="-20"/>
              <a:t>humanity.</a:t>
            </a:r>
            <a:r>
              <a:rPr dirty="0" spc="-55"/>
              <a:t> </a:t>
            </a:r>
            <a:r>
              <a:rPr dirty="0"/>
              <a:t>It</a:t>
            </a:r>
            <a:r>
              <a:rPr dirty="0" spc="-55"/>
              <a:t> </a:t>
            </a:r>
            <a:r>
              <a:rPr dirty="0" spc="-20"/>
              <a:t>will </a:t>
            </a:r>
            <a:r>
              <a:rPr dirty="0"/>
              <a:t>lead</a:t>
            </a:r>
            <a:r>
              <a:rPr dirty="0" spc="-55"/>
              <a:t> </a:t>
            </a:r>
            <a:r>
              <a:rPr dirty="0"/>
              <a:t>to</a:t>
            </a:r>
            <a:r>
              <a:rPr dirty="0" spc="-50"/>
              <a:t> </a:t>
            </a:r>
            <a:r>
              <a:rPr dirty="0"/>
              <a:t>love,</a:t>
            </a:r>
            <a:r>
              <a:rPr dirty="0" spc="-50"/>
              <a:t> </a:t>
            </a:r>
            <a:r>
              <a:rPr dirty="0"/>
              <a:t>tenderness,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/>
              <a:t>sympathy</a:t>
            </a:r>
            <a:r>
              <a:rPr dirty="0" spc="-40"/>
              <a:t> </a:t>
            </a:r>
            <a:r>
              <a:rPr dirty="0"/>
              <a:t>toward</a:t>
            </a:r>
            <a:r>
              <a:rPr dirty="0" spc="-50"/>
              <a:t> </a:t>
            </a:r>
            <a:r>
              <a:rPr dirty="0"/>
              <a:t>all</a:t>
            </a:r>
            <a:r>
              <a:rPr dirty="0" spc="-55"/>
              <a:t> </a:t>
            </a:r>
            <a:r>
              <a:rPr dirty="0" spc="-25"/>
              <a:t>the </a:t>
            </a:r>
            <a:r>
              <a:rPr dirty="0"/>
              <a:t>creatures</a:t>
            </a:r>
            <a:r>
              <a:rPr dirty="0" spc="-50"/>
              <a:t> </a:t>
            </a:r>
            <a:r>
              <a:rPr dirty="0"/>
              <a:t>of</a:t>
            </a:r>
            <a:r>
              <a:rPr dirty="0" spc="-55"/>
              <a:t> </a:t>
            </a:r>
            <a:r>
              <a:rPr dirty="0"/>
              <a:t>our</a:t>
            </a:r>
            <a:r>
              <a:rPr dirty="0" spc="-60"/>
              <a:t> </a:t>
            </a:r>
            <a:r>
              <a:rPr dirty="0"/>
              <a:t>heavenly</a:t>
            </a:r>
            <a:r>
              <a:rPr dirty="0" spc="-55"/>
              <a:t> </a:t>
            </a:r>
            <a:r>
              <a:rPr dirty="0"/>
              <a:t>Father's</a:t>
            </a:r>
            <a:r>
              <a:rPr dirty="0" spc="-45"/>
              <a:t> </a:t>
            </a:r>
            <a:r>
              <a:rPr dirty="0" spc="-10"/>
              <a:t>care.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609425" y="4413499"/>
            <a:ext cx="297180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STEPS</a:t>
            </a:r>
            <a:r>
              <a:rPr dirty="0" sz="26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6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CHRIST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57542" y="1863263"/>
            <a:ext cx="9091930" cy="3195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JOHN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12:46</a:t>
            </a:r>
            <a:endParaRPr sz="4400">
              <a:latin typeface="Arial"/>
              <a:cs typeface="Arial"/>
            </a:endParaRPr>
          </a:p>
          <a:p>
            <a:pPr marL="12700" marR="5080">
              <a:lnSpc>
                <a:spcPct val="93200"/>
              </a:lnSpc>
              <a:spcBef>
                <a:spcPts val="4915"/>
              </a:spcBef>
              <a:tabLst>
                <a:tab pos="1690370" algn="l"/>
                <a:tab pos="2466340" algn="l"/>
                <a:tab pos="4424045" algn="l"/>
                <a:tab pos="6659880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4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come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5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light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into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the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world,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whoever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believes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abide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in</a:t>
            </a: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darkness.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0374" y="1397059"/>
            <a:ext cx="8691880" cy="3820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JOHN</a:t>
            </a:r>
            <a:r>
              <a:rPr dirty="0" sz="4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20:31</a:t>
            </a:r>
            <a:endParaRPr sz="4400">
              <a:latin typeface="Arial"/>
              <a:cs typeface="Arial"/>
            </a:endParaRPr>
          </a:p>
          <a:p>
            <a:pPr marL="12700" marR="5080">
              <a:lnSpc>
                <a:spcPct val="93200"/>
              </a:lnSpc>
              <a:spcBef>
                <a:spcPts val="4915"/>
              </a:spcBef>
              <a:tabLst>
                <a:tab pos="2590800" algn="l"/>
                <a:tab pos="4051300" algn="l"/>
                <a:tab pos="4234815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but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44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written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44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believe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Jesus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Christ,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Son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God,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	that</a:t>
            </a:r>
            <a:r>
              <a:rPr dirty="0" sz="44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believing</a:t>
            </a:r>
            <a:r>
              <a:rPr dirty="0" sz="44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life</a:t>
            </a:r>
            <a:r>
              <a:rPr dirty="0" sz="4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His</a:t>
            </a: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name.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0858" y="894139"/>
            <a:ext cx="9248140" cy="444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HEBREWS</a:t>
            </a:r>
            <a:r>
              <a:rPr dirty="0" sz="4400" spc="-2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11:6</a:t>
            </a:r>
            <a:endParaRPr sz="4400">
              <a:latin typeface="Arial"/>
              <a:cs typeface="Arial"/>
            </a:endParaRPr>
          </a:p>
          <a:p>
            <a:pPr marL="12700" marR="5080">
              <a:lnSpc>
                <a:spcPct val="93200"/>
              </a:lnSpc>
              <a:spcBef>
                <a:spcPts val="4915"/>
              </a:spcBef>
              <a:tabLst>
                <a:tab pos="1814830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without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faith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impossible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please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God,</a:t>
            </a:r>
            <a:r>
              <a:rPr dirty="0" sz="440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because</a:t>
            </a:r>
            <a:r>
              <a:rPr dirty="0" sz="440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anyone</a:t>
            </a:r>
            <a:r>
              <a:rPr dirty="0" sz="440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comes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him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believe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exists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rewards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r>
              <a:rPr dirty="0" sz="44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earnestly</a:t>
            </a:r>
            <a:r>
              <a:rPr dirty="0" sz="44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seek</a:t>
            </a:r>
            <a:r>
              <a:rPr dirty="0" sz="44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him.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85670" algn="l"/>
              </a:tabLst>
            </a:pPr>
            <a:r>
              <a:rPr dirty="0" sz="4400" spc="-10"/>
              <a:t>JAMES</a:t>
            </a:r>
            <a:r>
              <a:rPr dirty="0" sz="4400"/>
              <a:t>	</a:t>
            </a:r>
            <a:r>
              <a:rPr dirty="0" sz="4400" spc="-20"/>
              <a:t>2:17</a:t>
            </a:r>
            <a:endParaRPr sz="4400"/>
          </a:p>
        </p:txBody>
      </p:sp>
      <p:sp>
        <p:nvSpPr>
          <p:cNvPr id="3" name="object 3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71120" rIns="0" bIns="0" rtlCol="0" vert="horz">
            <a:spAutoFit/>
          </a:bodyPr>
          <a:lstStyle/>
          <a:p>
            <a:pPr marL="12700" marR="5080">
              <a:lnSpc>
                <a:spcPts val="4920"/>
              </a:lnSpc>
              <a:spcBef>
                <a:spcPts val="560"/>
              </a:spcBef>
            </a:pPr>
            <a:r>
              <a:rPr dirty="0" sz="4400"/>
              <a:t>So</a:t>
            </a:r>
            <a:r>
              <a:rPr dirty="0" sz="4400" spc="-55"/>
              <a:t> </a:t>
            </a:r>
            <a:r>
              <a:rPr dirty="0" sz="4400"/>
              <a:t>also</a:t>
            </a:r>
            <a:r>
              <a:rPr dirty="0" sz="4400" spc="-55"/>
              <a:t> </a:t>
            </a:r>
            <a:r>
              <a:rPr dirty="0" sz="4400"/>
              <a:t>faith</a:t>
            </a:r>
            <a:r>
              <a:rPr dirty="0" sz="4400" spc="-50"/>
              <a:t> </a:t>
            </a:r>
            <a:r>
              <a:rPr dirty="0" sz="4400"/>
              <a:t>by</a:t>
            </a:r>
            <a:r>
              <a:rPr dirty="0" sz="4400" spc="-45"/>
              <a:t> </a:t>
            </a:r>
            <a:r>
              <a:rPr dirty="0" sz="4400"/>
              <a:t>itself,</a:t>
            </a:r>
            <a:r>
              <a:rPr dirty="0" sz="4400" spc="-50"/>
              <a:t> </a:t>
            </a:r>
            <a:r>
              <a:rPr dirty="0" sz="4400"/>
              <a:t>if</a:t>
            </a:r>
            <a:r>
              <a:rPr dirty="0" sz="4400" spc="-50"/>
              <a:t> </a:t>
            </a:r>
            <a:r>
              <a:rPr dirty="0" sz="4400"/>
              <a:t>it</a:t>
            </a:r>
            <a:r>
              <a:rPr dirty="0" sz="4400" spc="-45"/>
              <a:t> </a:t>
            </a:r>
            <a:r>
              <a:rPr dirty="0" sz="4400"/>
              <a:t>does</a:t>
            </a:r>
            <a:r>
              <a:rPr dirty="0" sz="4400" spc="-45"/>
              <a:t> </a:t>
            </a:r>
            <a:r>
              <a:rPr dirty="0" sz="4400" spc="-25"/>
              <a:t>not </a:t>
            </a:r>
            <a:r>
              <a:rPr dirty="0" sz="4400"/>
              <a:t>have</a:t>
            </a:r>
            <a:r>
              <a:rPr dirty="0" sz="4400" spc="-65"/>
              <a:t> </a:t>
            </a:r>
            <a:r>
              <a:rPr dirty="0" sz="4400"/>
              <a:t>works,</a:t>
            </a:r>
            <a:r>
              <a:rPr dirty="0" sz="4400" spc="-65"/>
              <a:t> </a:t>
            </a:r>
            <a:r>
              <a:rPr dirty="0" sz="4400"/>
              <a:t>is</a:t>
            </a:r>
            <a:r>
              <a:rPr dirty="0" sz="4400" spc="-60"/>
              <a:t> </a:t>
            </a:r>
            <a:r>
              <a:rPr dirty="0" sz="4400" spc="-10"/>
              <a:t>dead.</a:t>
            </a:r>
            <a:endParaRPr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6864" y="833306"/>
            <a:ext cx="8472805" cy="444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EPHESIANS</a:t>
            </a:r>
            <a:r>
              <a:rPr dirty="0" sz="4400" spc="-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2:10</a:t>
            </a:r>
            <a:endParaRPr sz="4400">
              <a:latin typeface="Arial"/>
              <a:cs typeface="Arial"/>
            </a:endParaRPr>
          </a:p>
          <a:p>
            <a:pPr marL="12700" marR="5080">
              <a:lnSpc>
                <a:spcPct val="93200"/>
              </a:lnSpc>
              <a:spcBef>
                <a:spcPts val="4915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4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His</a:t>
            </a: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workmanship,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created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Christ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Jesus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good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works,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4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God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prepared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beforehand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44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44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walk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4504" y="904223"/>
            <a:ext cx="8983345" cy="364490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 marR="219075" indent="125730">
              <a:lnSpc>
                <a:spcPct val="93300"/>
              </a:lnSpc>
              <a:spcBef>
                <a:spcPts val="390"/>
              </a:spcBef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Christians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general,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term</a:t>
            </a:r>
            <a:r>
              <a:rPr dirty="0" sz="3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"to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testify"</a:t>
            </a:r>
            <a:r>
              <a:rPr dirty="0" sz="3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"to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give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one's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testimony"</a:t>
            </a:r>
            <a:r>
              <a:rPr dirty="0" sz="3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20">
                <a:solidFill>
                  <a:srgbClr val="FFFFFF"/>
                </a:solidFill>
                <a:latin typeface="Arial"/>
                <a:cs typeface="Arial"/>
              </a:rPr>
              <a:t>mean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"to</a:t>
            </a:r>
            <a:r>
              <a:rPr dirty="0" sz="3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tell</a:t>
            </a:r>
            <a:r>
              <a:rPr dirty="0" sz="3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story</a:t>
            </a:r>
            <a:r>
              <a:rPr dirty="0" sz="3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how</a:t>
            </a:r>
            <a:r>
              <a:rPr dirty="0" sz="3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dirty="0" sz="36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00"/>
                </a:solidFill>
                <a:latin typeface="Arial"/>
                <a:cs typeface="Arial"/>
              </a:rPr>
              <a:t>became</a:t>
            </a:r>
            <a:r>
              <a:rPr dirty="0" sz="3600" spc="-15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Christian".</a:t>
            </a:r>
            <a:endParaRPr sz="3600">
              <a:latin typeface="Arial"/>
              <a:cs typeface="Arial"/>
            </a:endParaRPr>
          </a:p>
          <a:p>
            <a:pPr algn="just" marL="12700" marR="5080">
              <a:lnSpc>
                <a:spcPct val="93300"/>
              </a:lnSpc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Commonly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refer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3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specific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event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3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Christian's</a:t>
            </a:r>
            <a:r>
              <a:rPr dirty="0" sz="3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3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3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God</a:t>
            </a:r>
            <a:r>
              <a:rPr dirty="0" sz="36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00"/>
                </a:solidFill>
                <a:latin typeface="Arial"/>
                <a:cs typeface="Arial"/>
              </a:rPr>
              <a:t>did</a:t>
            </a:r>
            <a:r>
              <a:rPr dirty="0" sz="3600" spc="-15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something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deemed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particularly</a:t>
            </a:r>
            <a:r>
              <a:rPr dirty="0" sz="3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worth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sharing.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2615" y="436939"/>
            <a:ext cx="9280525" cy="444500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12700" marR="3550920">
              <a:lnSpc>
                <a:spcPts val="4920"/>
              </a:lnSpc>
              <a:spcBef>
                <a:spcPts val="560"/>
              </a:spcBef>
              <a:tabLst>
                <a:tab pos="4633595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Living</a:t>
            </a:r>
            <a:r>
              <a:rPr dirty="0" sz="44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Translation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CORINTHIANS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5:17</a:t>
            </a:r>
            <a:endParaRPr sz="4400">
              <a:latin typeface="Arial"/>
              <a:cs typeface="Arial"/>
            </a:endParaRPr>
          </a:p>
          <a:p>
            <a:pPr marL="12700" marR="5080">
              <a:lnSpc>
                <a:spcPts val="4920"/>
              </a:lnSpc>
              <a:spcBef>
                <a:spcPts val="4920"/>
              </a:spcBef>
              <a:tabLst>
                <a:tab pos="5448300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44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means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44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anyone</a:t>
            </a:r>
            <a:r>
              <a:rPr dirty="0" sz="44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dirty="0" sz="44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belongs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Christ</a:t>
            </a:r>
            <a:r>
              <a:rPr dirty="0" sz="4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dirty="0" sz="4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become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a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person.</a:t>
            </a:r>
            <a:endParaRPr sz="4400">
              <a:latin typeface="Arial"/>
              <a:cs typeface="Arial"/>
            </a:endParaRPr>
          </a:p>
          <a:p>
            <a:pPr marL="12700" marR="843280">
              <a:lnSpc>
                <a:spcPts val="4920"/>
              </a:lnSpc>
              <a:tabLst>
                <a:tab pos="5478145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old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gone;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5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new</a:t>
            </a:r>
            <a:r>
              <a:rPr dirty="0" sz="4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r>
              <a:rPr dirty="0" sz="4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begun!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4504" y="1122739"/>
            <a:ext cx="8937625" cy="382016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12700" marR="4598035">
              <a:lnSpc>
                <a:spcPts val="4920"/>
              </a:lnSpc>
              <a:spcBef>
                <a:spcPts val="560"/>
              </a:spcBef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King</a:t>
            </a:r>
            <a:r>
              <a:rPr dirty="0" sz="44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James</a:t>
            </a:r>
            <a:r>
              <a:rPr dirty="0" sz="44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Bible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PSALM</a:t>
            </a:r>
            <a:r>
              <a:rPr dirty="0" sz="44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Arial"/>
                <a:cs typeface="Arial"/>
              </a:rPr>
              <a:t>77:13</a:t>
            </a:r>
            <a:endParaRPr sz="4400">
              <a:latin typeface="Arial"/>
              <a:cs typeface="Arial"/>
            </a:endParaRPr>
          </a:p>
          <a:p>
            <a:pPr marL="12700" marR="5080">
              <a:lnSpc>
                <a:spcPct val="93200"/>
              </a:lnSpc>
              <a:spcBef>
                <a:spcPts val="4815"/>
              </a:spcBef>
              <a:tabLst>
                <a:tab pos="5229860" algn="l"/>
              </a:tabLst>
            </a:pP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Thy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way,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44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God,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4400" spc="1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sanctuary:</a:t>
            </a:r>
            <a:r>
              <a:rPr dirty="0" sz="44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dirty="0" sz="4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4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	great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God</a:t>
            </a:r>
            <a:r>
              <a:rPr dirty="0" sz="4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4400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dirty="0" sz="4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400" spc="-20">
                <a:solidFill>
                  <a:srgbClr val="FFFFFF"/>
                </a:solidFill>
                <a:latin typeface="Arial"/>
                <a:cs typeface="Arial"/>
              </a:rPr>
              <a:t>God?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Metropolis</dc:title>
  <dcterms:created xsi:type="dcterms:W3CDTF">2024-03-16T15:30:26Z</dcterms:created>
  <dcterms:modified xsi:type="dcterms:W3CDTF">2024-03-16T15:30:26Z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2024-03-15T00:00:00Z</vt:filetime>
  </property>
  <property fmtid="{D5CDD505-2E9C-101B-9397-08002B2CF9AE}" pid="3" name="Creator">
    <vt:lpwstr>Impress</vt:lpwstr>
  </property>
  <property fmtid="{D5CDD505-2E9C-101B-9397-08002B2CF9AE}" pid="4" name="Producer">
    <vt:lpwstr>LibreOffice 7.2</vt:lpwstr>
  </property>
  <property fmtid="{D5CDD505-2E9C-101B-9397-08002B2CF9AE}" pid="5" name="LastSaved">
    <vt:filetime>2024-03-15T00:00:00Z</vt:filetime>
  </property>
</Properties>
</file>