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6" r:id="rId7"/>
    <p:sldId id="267" r:id="rId8"/>
    <p:sldId id="270" r:id="rId9"/>
    <p:sldId id="269" r:id="rId10"/>
    <p:sldId id="268" r:id="rId11"/>
    <p:sldId id="265" r:id="rId12"/>
    <p:sldId id="288" r:id="rId13"/>
    <p:sldId id="262" r:id="rId14"/>
    <p:sldId id="263" r:id="rId15"/>
    <p:sldId id="264" r:id="rId16"/>
    <p:sldId id="271" r:id="rId17"/>
    <p:sldId id="272" r:id="rId18"/>
    <p:sldId id="273" r:id="rId19"/>
    <p:sldId id="275" r:id="rId20"/>
    <p:sldId id="276" r:id="rId21"/>
    <p:sldId id="277" r:id="rId22"/>
    <p:sldId id="278" r:id="rId23"/>
    <p:sldId id="279" r:id="rId24"/>
    <p:sldId id="274" r:id="rId25"/>
    <p:sldId id="280" r:id="rId26"/>
    <p:sldId id="282" r:id="rId27"/>
    <p:sldId id="283" r:id="rId28"/>
    <p:sldId id="284" r:id="rId29"/>
    <p:sldId id="285" r:id="rId30"/>
    <p:sldId id="287" r:id="rId31"/>
    <p:sldId id="286" r:id="rId32"/>
    <p:sldId id="281" r:id="rId33"/>
    <p:sldId id="290" r:id="rId34"/>
    <p:sldId id="292" r:id="rId35"/>
    <p:sldId id="291" r:id="rId36"/>
    <p:sldId id="293" r:id="rId37"/>
    <p:sldId id="294" r:id="rId38"/>
    <p:sldId id="295" r:id="rId39"/>
    <p:sldId id="289" r:id="rId40"/>
    <p:sldId id="296" r:id="rId41"/>
    <p:sldId id="297" r:id="rId42"/>
    <p:sldId id="299" r:id="rId43"/>
    <p:sldId id="298" r:id="rId44"/>
    <p:sldId id="300" r:id="rId45"/>
    <p:sldId id="301" r:id="rId46"/>
    <p:sldId id="302" r:id="rId47"/>
    <p:sldId id="303" r:id="rId48"/>
    <p:sldId id="304" r:id="rId49"/>
    <p:sldId id="305" r:id="rId50"/>
    <p:sldId id="306" r:id="rId51"/>
    <p:sldId id="307" r:id="rId52"/>
    <p:sldId id="309" r:id="rId53"/>
    <p:sldId id="308" r:id="rId54"/>
    <p:sldId id="310" r:id="rId55"/>
    <p:sldId id="312" r:id="rId56"/>
    <p:sldId id="311" r:id="rId57"/>
    <p:sldId id="261"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DE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31"/>
    <p:restoredTop sz="94674"/>
  </p:normalViewPr>
  <p:slideViewPr>
    <p:cSldViewPr snapToGrid="0">
      <p:cViewPr varScale="1">
        <p:scale>
          <a:sx n="115" d="100"/>
          <a:sy n="115" d="100"/>
        </p:scale>
        <p:origin x="224"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403A3-9D7F-10D8-71CC-E8EDB92443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F37BCB-A853-BBB1-FC27-F5085CEBF0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3C560B-60FE-741B-F119-94C57032FF1F}"/>
              </a:ext>
            </a:extLst>
          </p:cNvPr>
          <p:cNvSpPr>
            <a:spLocks noGrp="1"/>
          </p:cNvSpPr>
          <p:nvPr>
            <p:ph type="dt" sz="half" idx="10"/>
          </p:nvPr>
        </p:nvSpPr>
        <p:spPr/>
        <p:txBody>
          <a:bodyPr/>
          <a:lstStyle/>
          <a:p>
            <a:fld id="{3A996FEE-52E7-A641-9AE9-785D0830E8E9}" type="datetimeFigureOut">
              <a:rPr lang="en-US" smtClean="0"/>
              <a:t>1/31/24</a:t>
            </a:fld>
            <a:endParaRPr lang="en-US"/>
          </a:p>
        </p:txBody>
      </p:sp>
      <p:sp>
        <p:nvSpPr>
          <p:cNvPr id="5" name="Footer Placeholder 4">
            <a:extLst>
              <a:ext uri="{FF2B5EF4-FFF2-40B4-BE49-F238E27FC236}">
                <a16:creationId xmlns:a16="http://schemas.microsoft.com/office/drawing/2014/main" id="{C94DB591-B7FC-8FE3-3C19-C53A8D7EA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8220F7-4BE4-D68A-5BC0-E2226FB4E2C0}"/>
              </a:ext>
            </a:extLst>
          </p:cNvPr>
          <p:cNvSpPr>
            <a:spLocks noGrp="1"/>
          </p:cNvSpPr>
          <p:nvPr>
            <p:ph type="sldNum" sz="quarter" idx="12"/>
          </p:nvPr>
        </p:nvSpPr>
        <p:spPr/>
        <p:txBody>
          <a:bodyPr/>
          <a:lstStyle/>
          <a:p>
            <a:fld id="{E6B33974-8CF4-5A45-9F76-9B8E0F6DB65E}" type="slidenum">
              <a:rPr lang="en-US" smtClean="0"/>
              <a:t>‹#›</a:t>
            </a:fld>
            <a:endParaRPr lang="en-US"/>
          </a:p>
        </p:txBody>
      </p:sp>
    </p:spTree>
    <p:extLst>
      <p:ext uri="{BB962C8B-B14F-4D97-AF65-F5344CB8AC3E}">
        <p14:creationId xmlns:p14="http://schemas.microsoft.com/office/powerpoint/2010/main" val="1250299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534C8-CF99-7971-E305-FF1E8452EA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94FD78-EF9A-FABF-8975-D5EEB0A7AD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A1B570-39BA-47E7-3205-8A870F40C482}"/>
              </a:ext>
            </a:extLst>
          </p:cNvPr>
          <p:cNvSpPr>
            <a:spLocks noGrp="1"/>
          </p:cNvSpPr>
          <p:nvPr>
            <p:ph type="dt" sz="half" idx="10"/>
          </p:nvPr>
        </p:nvSpPr>
        <p:spPr/>
        <p:txBody>
          <a:bodyPr/>
          <a:lstStyle/>
          <a:p>
            <a:fld id="{3A996FEE-52E7-A641-9AE9-785D0830E8E9}" type="datetimeFigureOut">
              <a:rPr lang="en-US" smtClean="0"/>
              <a:t>1/31/24</a:t>
            </a:fld>
            <a:endParaRPr lang="en-US"/>
          </a:p>
        </p:txBody>
      </p:sp>
      <p:sp>
        <p:nvSpPr>
          <p:cNvPr id="5" name="Footer Placeholder 4">
            <a:extLst>
              <a:ext uri="{FF2B5EF4-FFF2-40B4-BE49-F238E27FC236}">
                <a16:creationId xmlns:a16="http://schemas.microsoft.com/office/drawing/2014/main" id="{FF6BBFFB-7EB1-4C0F-8095-7994884794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300380-B170-5C40-DA79-1B217FB1D216}"/>
              </a:ext>
            </a:extLst>
          </p:cNvPr>
          <p:cNvSpPr>
            <a:spLocks noGrp="1"/>
          </p:cNvSpPr>
          <p:nvPr>
            <p:ph type="sldNum" sz="quarter" idx="12"/>
          </p:nvPr>
        </p:nvSpPr>
        <p:spPr/>
        <p:txBody>
          <a:bodyPr/>
          <a:lstStyle/>
          <a:p>
            <a:fld id="{E6B33974-8CF4-5A45-9F76-9B8E0F6DB65E}" type="slidenum">
              <a:rPr lang="en-US" smtClean="0"/>
              <a:t>‹#›</a:t>
            </a:fld>
            <a:endParaRPr lang="en-US"/>
          </a:p>
        </p:txBody>
      </p:sp>
    </p:spTree>
    <p:extLst>
      <p:ext uri="{BB962C8B-B14F-4D97-AF65-F5344CB8AC3E}">
        <p14:creationId xmlns:p14="http://schemas.microsoft.com/office/powerpoint/2010/main" val="3857652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47F52E-340C-FA88-EDEE-50F2A80288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E2AD49-546A-F189-CB55-83E79C5130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A916A4-9506-91C9-63B3-E0355E2977B0}"/>
              </a:ext>
            </a:extLst>
          </p:cNvPr>
          <p:cNvSpPr>
            <a:spLocks noGrp="1"/>
          </p:cNvSpPr>
          <p:nvPr>
            <p:ph type="dt" sz="half" idx="10"/>
          </p:nvPr>
        </p:nvSpPr>
        <p:spPr/>
        <p:txBody>
          <a:bodyPr/>
          <a:lstStyle/>
          <a:p>
            <a:fld id="{3A996FEE-52E7-A641-9AE9-785D0830E8E9}" type="datetimeFigureOut">
              <a:rPr lang="en-US" smtClean="0"/>
              <a:t>1/31/24</a:t>
            </a:fld>
            <a:endParaRPr lang="en-US"/>
          </a:p>
        </p:txBody>
      </p:sp>
      <p:sp>
        <p:nvSpPr>
          <p:cNvPr id="5" name="Footer Placeholder 4">
            <a:extLst>
              <a:ext uri="{FF2B5EF4-FFF2-40B4-BE49-F238E27FC236}">
                <a16:creationId xmlns:a16="http://schemas.microsoft.com/office/drawing/2014/main" id="{2C9F8ECC-F78E-41E4-4B8A-6306628D33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C89A19-B037-EF58-8CBF-45B88BCFC58E}"/>
              </a:ext>
            </a:extLst>
          </p:cNvPr>
          <p:cNvSpPr>
            <a:spLocks noGrp="1"/>
          </p:cNvSpPr>
          <p:nvPr>
            <p:ph type="sldNum" sz="quarter" idx="12"/>
          </p:nvPr>
        </p:nvSpPr>
        <p:spPr/>
        <p:txBody>
          <a:bodyPr/>
          <a:lstStyle/>
          <a:p>
            <a:fld id="{E6B33974-8CF4-5A45-9F76-9B8E0F6DB65E}" type="slidenum">
              <a:rPr lang="en-US" smtClean="0"/>
              <a:t>‹#›</a:t>
            </a:fld>
            <a:endParaRPr lang="en-US"/>
          </a:p>
        </p:txBody>
      </p:sp>
    </p:spTree>
    <p:extLst>
      <p:ext uri="{BB962C8B-B14F-4D97-AF65-F5344CB8AC3E}">
        <p14:creationId xmlns:p14="http://schemas.microsoft.com/office/powerpoint/2010/main" val="3050161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29826-C1D4-0CA8-C043-F1A0F5E5B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DF72D3-B5BC-5FB0-4E5E-B41F5E3892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2F51C9-6EAC-EB9F-1ADA-BB51DA4E7A13}"/>
              </a:ext>
            </a:extLst>
          </p:cNvPr>
          <p:cNvSpPr>
            <a:spLocks noGrp="1"/>
          </p:cNvSpPr>
          <p:nvPr>
            <p:ph type="dt" sz="half" idx="10"/>
          </p:nvPr>
        </p:nvSpPr>
        <p:spPr/>
        <p:txBody>
          <a:bodyPr/>
          <a:lstStyle/>
          <a:p>
            <a:fld id="{3A996FEE-52E7-A641-9AE9-785D0830E8E9}" type="datetimeFigureOut">
              <a:rPr lang="en-US" smtClean="0"/>
              <a:t>1/31/24</a:t>
            </a:fld>
            <a:endParaRPr lang="en-US"/>
          </a:p>
        </p:txBody>
      </p:sp>
      <p:sp>
        <p:nvSpPr>
          <p:cNvPr id="5" name="Footer Placeholder 4">
            <a:extLst>
              <a:ext uri="{FF2B5EF4-FFF2-40B4-BE49-F238E27FC236}">
                <a16:creationId xmlns:a16="http://schemas.microsoft.com/office/drawing/2014/main" id="{608CCACC-7514-8783-BFA8-720CE3AF8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0F2273-0B5C-38AF-F80D-B762FA823B31}"/>
              </a:ext>
            </a:extLst>
          </p:cNvPr>
          <p:cNvSpPr>
            <a:spLocks noGrp="1"/>
          </p:cNvSpPr>
          <p:nvPr>
            <p:ph type="sldNum" sz="quarter" idx="12"/>
          </p:nvPr>
        </p:nvSpPr>
        <p:spPr/>
        <p:txBody>
          <a:bodyPr/>
          <a:lstStyle/>
          <a:p>
            <a:fld id="{E6B33974-8CF4-5A45-9F76-9B8E0F6DB65E}" type="slidenum">
              <a:rPr lang="en-US" smtClean="0"/>
              <a:t>‹#›</a:t>
            </a:fld>
            <a:endParaRPr lang="en-US"/>
          </a:p>
        </p:txBody>
      </p:sp>
    </p:spTree>
    <p:extLst>
      <p:ext uri="{BB962C8B-B14F-4D97-AF65-F5344CB8AC3E}">
        <p14:creationId xmlns:p14="http://schemas.microsoft.com/office/powerpoint/2010/main" val="4039714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7B313-753A-80BF-52B1-A655BE0AF0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3FDA24-1603-4768-A24C-913CAEB092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753FCF-B266-74DA-6076-5898B92D191F}"/>
              </a:ext>
            </a:extLst>
          </p:cNvPr>
          <p:cNvSpPr>
            <a:spLocks noGrp="1"/>
          </p:cNvSpPr>
          <p:nvPr>
            <p:ph type="dt" sz="half" idx="10"/>
          </p:nvPr>
        </p:nvSpPr>
        <p:spPr/>
        <p:txBody>
          <a:bodyPr/>
          <a:lstStyle/>
          <a:p>
            <a:fld id="{3A996FEE-52E7-A641-9AE9-785D0830E8E9}" type="datetimeFigureOut">
              <a:rPr lang="en-US" smtClean="0"/>
              <a:t>1/31/24</a:t>
            </a:fld>
            <a:endParaRPr lang="en-US"/>
          </a:p>
        </p:txBody>
      </p:sp>
      <p:sp>
        <p:nvSpPr>
          <p:cNvPr id="5" name="Footer Placeholder 4">
            <a:extLst>
              <a:ext uri="{FF2B5EF4-FFF2-40B4-BE49-F238E27FC236}">
                <a16:creationId xmlns:a16="http://schemas.microsoft.com/office/drawing/2014/main" id="{F4C3724F-0F7D-AF04-469F-A23FC375A3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526AF9-0993-098C-A6F8-FA87B0EDD975}"/>
              </a:ext>
            </a:extLst>
          </p:cNvPr>
          <p:cNvSpPr>
            <a:spLocks noGrp="1"/>
          </p:cNvSpPr>
          <p:nvPr>
            <p:ph type="sldNum" sz="quarter" idx="12"/>
          </p:nvPr>
        </p:nvSpPr>
        <p:spPr/>
        <p:txBody>
          <a:bodyPr/>
          <a:lstStyle/>
          <a:p>
            <a:fld id="{E6B33974-8CF4-5A45-9F76-9B8E0F6DB65E}" type="slidenum">
              <a:rPr lang="en-US" smtClean="0"/>
              <a:t>‹#›</a:t>
            </a:fld>
            <a:endParaRPr lang="en-US"/>
          </a:p>
        </p:txBody>
      </p:sp>
    </p:spTree>
    <p:extLst>
      <p:ext uri="{BB962C8B-B14F-4D97-AF65-F5344CB8AC3E}">
        <p14:creationId xmlns:p14="http://schemas.microsoft.com/office/powerpoint/2010/main" val="1893567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86835-FD9E-A015-92CB-0E04EAF3B3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A45A14-C5CB-94DD-960D-98A0C91071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4D47A-E0F4-2988-F1C9-551225CFE6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92250D-10BB-B08D-4F97-6F92DD43FB64}"/>
              </a:ext>
            </a:extLst>
          </p:cNvPr>
          <p:cNvSpPr>
            <a:spLocks noGrp="1"/>
          </p:cNvSpPr>
          <p:nvPr>
            <p:ph type="dt" sz="half" idx="10"/>
          </p:nvPr>
        </p:nvSpPr>
        <p:spPr/>
        <p:txBody>
          <a:bodyPr/>
          <a:lstStyle/>
          <a:p>
            <a:fld id="{3A996FEE-52E7-A641-9AE9-785D0830E8E9}" type="datetimeFigureOut">
              <a:rPr lang="en-US" smtClean="0"/>
              <a:t>1/31/24</a:t>
            </a:fld>
            <a:endParaRPr lang="en-US"/>
          </a:p>
        </p:txBody>
      </p:sp>
      <p:sp>
        <p:nvSpPr>
          <p:cNvPr id="6" name="Footer Placeholder 5">
            <a:extLst>
              <a:ext uri="{FF2B5EF4-FFF2-40B4-BE49-F238E27FC236}">
                <a16:creationId xmlns:a16="http://schemas.microsoft.com/office/drawing/2014/main" id="{FF809B69-610A-0D71-FA00-7738D58225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0FD8FB-232A-F02C-3273-DAF88A5B24CC}"/>
              </a:ext>
            </a:extLst>
          </p:cNvPr>
          <p:cNvSpPr>
            <a:spLocks noGrp="1"/>
          </p:cNvSpPr>
          <p:nvPr>
            <p:ph type="sldNum" sz="quarter" idx="12"/>
          </p:nvPr>
        </p:nvSpPr>
        <p:spPr/>
        <p:txBody>
          <a:bodyPr/>
          <a:lstStyle/>
          <a:p>
            <a:fld id="{E6B33974-8CF4-5A45-9F76-9B8E0F6DB65E}" type="slidenum">
              <a:rPr lang="en-US" smtClean="0"/>
              <a:t>‹#›</a:t>
            </a:fld>
            <a:endParaRPr lang="en-US"/>
          </a:p>
        </p:txBody>
      </p:sp>
    </p:spTree>
    <p:extLst>
      <p:ext uri="{BB962C8B-B14F-4D97-AF65-F5344CB8AC3E}">
        <p14:creationId xmlns:p14="http://schemas.microsoft.com/office/powerpoint/2010/main" val="143298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EADB8-E6CB-31F4-3218-8A0F21C9E2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C93595-8EC9-B132-A5D2-D91D7AA0FE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720518-B86B-DC54-A290-93EFE0BC7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9C8145-F172-D56C-7B12-57EE9B78DB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B3AE4B-EB35-51B7-1E27-1B739F26A2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2FEBF0-212C-539F-E521-4348E217A014}"/>
              </a:ext>
            </a:extLst>
          </p:cNvPr>
          <p:cNvSpPr>
            <a:spLocks noGrp="1"/>
          </p:cNvSpPr>
          <p:nvPr>
            <p:ph type="dt" sz="half" idx="10"/>
          </p:nvPr>
        </p:nvSpPr>
        <p:spPr/>
        <p:txBody>
          <a:bodyPr/>
          <a:lstStyle/>
          <a:p>
            <a:fld id="{3A996FEE-52E7-A641-9AE9-785D0830E8E9}" type="datetimeFigureOut">
              <a:rPr lang="en-US" smtClean="0"/>
              <a:t>1/31/24</a:t>
            </a:fld>
            <a:endParaRPr lang="en-US"/>
          </a:p>
        </p:txBody>
      </p:sp>
      <p:sp>
        <p:nvSpPr>
          <p:cNvPr id="8" name="Footer Placeholder 7">
            <a:extLst>
              <a:ext uri="{FF2B5EF4-FFF2-40B4-BE49-F238E27FC236}">
                <a16:creationId xmlns:a16="http://schemas.microsoft.com/office/drawing/2014/main" id="{CBC44FC2-2827-7500-9C00-0F76EDE0F6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ACABDB-32D0-4712-6034-85E0E054FFD1}"/>
              </a:ext>
            </a:extLst>
          </p:cNvPr>
          <p:cNvSpPr>
            <a:spLocks noGrp="1"/>
          </p:cNvSpPr>
          <p:nvPr>
            <p:ph type="sldNum" sz="quarter" idx="12"/>
          </p:nvPr>
        </p:nvSpPr>
        <p:spPr/>
        <p:txBody>
          <a:bodyPr/>
          <a:lstStyle/>
          <a:p>
            <a:fld id="{E6B33974-8CF4-5A45-9F76-9B8E0F6DB65E}" type="slidenum">
              <a:rPr lang="en-US" smtClean="0"/>
              <a:t>‹#›</a:t>
            </a:fld>
            <a:endParaRPr lang="en-US"/>
          </a:p>
        </p:txBody>
      </p:sp>
    </p:spTree>
    <p:extLst>
      <p:ext uri="{BB962C8B-B14F-4D97-AF65-F5344CB8AC3E}">
        <p14:creationId xmlns:p14="http://schemas.microsoft.com/office/powerpoint/2010/main" val="162431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4FBA7-5362-A278-C67E-BB5713A6CE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671DDC-806F-2E1A-5D4D-1D38755D42B6}"/>
              </a:ext>
            </a:extLst>
          </p:cNvPr>
          <p:cNvSpPr>
            <a:spLocks noGrp="1"/>
          </p:cNvSpPr>
          <p:nvPr>
            <p:ph type="dt" sz="half" idx="10"/>
          </p:nvPr>
        </p:nvSpPr>
        <p:spPr/>
        <p:txBody>
          <a:bodyPr/>
          <a:lstStyle/>
          <a:p>
            <a:fld id="{3A996FEE-52E7-A641-9AE9-785D0830E8E9}" type="datetimeFigureOut">
              <a:rPr lang="en-US" smtClean="0"/>
              <a:t>1/31/24</a:t>
            </a:fld>
            <a:endParaRPr lang="en-US"/>
          </a:p>
        </p:txBody>
      </p:sp>
      <p:sp>
        <p:nvSpPr>
          <p:cNvPr id="4" name="Footer Placeholder 3">
            <a:extLst>
              <a:ext uri="{FF2B5EF4-FFF2-40B4-BE49-F238E27FC236}">
                <a16:creationId xmlns:a16="http://schemas.microsoft.com/office/drawing/2014/main" id="{D6FFCEE8-BBFA-B42B-BF40-597EFDC75A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8B26F6-94DA-0E7B-F00F-4B358540945E}"/>
              </a:ext>
            </a:extLst>
          </p:cNvPr>
          <p:cNvSpPr>
            <a:spLocks noGrp="1"/>
          </p:cNvSpPr>
          <p:nvPr>
            <p:ph type="sldNum" sz="quarter" idx="12"/>
          </p:nvPr>
        </p:nvSpPr>
        <p:spPr/>
        <p:txBody>
          <a:bodyPr/>
          <a:lstStyle/>
          <a:p>
            <a:fld id="{E6B33974-8CF4-5A45-9F76-9B8E0F6DB65E}" type="slidenum">
              <a:rPr lang="en-US" smtClean="0"/>
              <a:t>‹#›</a:t>
            </a:fld>
            <a:endParaRPr lang="en-US"/>
          </a:p>
        </p:txBody>
      </p:sp>
    </p:spTree>
    <p:extLst>
      <p:ext uri="{BB962C8B-B14F-4D97-AF65-F5344CB8AC3E}">
        <p14:creationId xmlns:p14="http://schemas.microsoft.com/office/powerpoint/2010/main" val="4209052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6429E-DA3B-A301-4C3B-AA43BFE92FA9}"/>
              </a:ext>
            </a:extLst>
          </p:cNvPr>
          <p:cNvSpPr>
            <a:spLocks noGrp="1"/>
          </p:cNvSpPr>
          <p:nvPr>
            <p:ph type="dt" sz="half" idx="10"/>
          </p:nvPr>
        </p:nvSpPr>
        <p:spPr/>
        <p:txBody>
          <a:bodyPr/>
          <a:lstStyle/>
          <a:p>
            <a:fld id="{3A996FEE-52E7-A641-9AE9-785D0830E8E9}" type="datetimeFigureOut">
              <a:rPr lang="en-US" smtClean="0"/>
              <a:t>1/31/24</a:t>
            </a:fld>
            <a:endParaRPr lang="en-US"/>
          </a:p>
        </p:txBody>
      </p:sp>
      <p:sp>
        <p:nvSpPr>
          <p:cNvPr id="3" name="Footer Placeholder 2">
            <a:extLst>
              <a:ext uri="{FF2B5EF4-FFF2-40B4-BE49-F238E27FC236}">
                <a16:creationId xmlns:a16="http://schemas.microsoft.com/office/drawing/2014/main" id="{41B2CC23-60F6-0441-D291-C18697543E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4EC918-7401-B117-0E6F-4F95217F9C0C}"/>
              </a:ext>
            </a:extLst>
          </p:cNvPr>
          <p:cNvSpPr>
            <a:spLocks noGrp="1"/>
          </p:cNvSpPr>
          <p:nvPr>
            <p:ph type="sldNum" sz="quarter" idx="12"/>
          </p:nvPr>
        </p:nvSpPr>
        <p:spPr/>
        <p:txBody>
          <a:bodyPr/>
          <a:lstStyle/>
          <a:p>
            <a:fld id="{E6B33974-8CF4-5A45-9F76-9B8E0F6DB65E}" type="slidenum">
              <a:rPr lang="en-US" smtClean="0"/>
              <a:t>‹#›</a:t>
            </a:fld>
            <a:endParaRPr lang="en-US"/>
          </a:p>
        </p:txBody>
      </p:sp>
    </p:spTree>
    <p:extLst>
      <p:ext uri="{BB962C8B-B14F-4D97-AF65-F5344CB8AC3E}">
        <p14:creationId xmlns:p14="http://schemas.microsoft.com/office/powerpoint/2010/main" val="3790049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32D2F-CD28-B1FE-FB66-575F2E98B4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3FF4C6-62C5-23BF-1BDB-FD52C66761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5907FB-9B27-2904-56F1-423737F40A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38F7E1-181B-58DB-9B96-D829593D8EAB}"/>
              </a:ext>
            </a:extLst>
          </p:cNvPr>
          <p:cNvSpPr>
            <a:spLocks noGrp="1"/>
          </p:cNvSpPr>
          <p:nvPr>
            <p:ph type="dt" sz="half" idx="10"/>
          </p:nvPr>
        </p:nvSpPr>
        <p:spPr/>
        <p:txBody>
          <a:bodyPr/>
          <a:lstStyle/>
          <a:p>
            <a:fld id="{3A996FEE-52E7-A641-9AE9-785D0830E8E9}" type="datetimeFigureOut">
              <a:rPr lang="en-US" smtClean="0"/>
              <a:t>1/31/24</a:t>
            </a:fld>
            <a:endParaRPr lang="en-US"/>
          </a:p>
        </p:txBody>
      </p:sp>
      <p:sp>
        <p:nvSpPr>
          <p:cNvPr id="6" name="Footer Placeholder 5">
            <a:extLst>
              <a:ext uri="{FF2B5EF4-FFF2-40B4-BE49-F238E27FC236}">
                <a16:creationId xmlns:a16="http://schemas.microsoft.com/office/drawing/2014/main" id="{286060BE-7544-EF37-3596-4BAEEADB1B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BF3DE9-B33A-699D-F7D9-495D88300885}"/>
              </a:ext>
            </a:extLst>
          </p:cNvPr>
          <p:cNvSpPr>
            <a:spLocks noGrp="1"/>
          </p:cNvSpPr>
          <p:nvPr>
            <p:ph type="sldNum" sz="quarter" idx="12"/>
          </p:nvPr>
        </p:nvSpPr>
        <p:spPr/>
        <p:txBody>
          <a:bodyPr/>
          <a:lstStyle/>
          <a:p>
            <a:fld id="{E6B33974-8CF4-5A45-9F76-9B8E0F6DB65E}" type="slidenum">
              <a:rPr lang="en-US" smtClean="0"/>
              <a:t>‹#›</a:t>
            </a:fld>
            <a:endParaRPr lang="en-US"/>
          </a:p>
        </p:txBody>
      </p:sp>
    </p:spTree>
    <p:extLst>
      <p:ext uri="{BB962C8B-B14F-4D97-AF65-F5344CB8AC3E}">
        <p14:creationId xmlns:p14="http://schemas.microsoft.com/office/powerpoint/2010/main" val="1837666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A3944-76C6-F315-6404-62E280B5B6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AFA881-FF29-A9BC-40B7-47E6EF415D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CF7AE8-66A5-3D20-14A9-9AA8763F1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AD3EA0-9968-8966-2D5E-098EACC63915}"/>
              </a:ext>
            </a:extLst>
          </p:cNvPr>
          <p:cNvSpPr>
            <a:spLocks noGrp="1"/>
          </p:cNvSpPr>
          <p:nvPr>
            <p:ph type="dt" sz="half" idx="10"/>
          </p:nvPr>
        </p:nvSpPr>
        <p:spPr/>
        <p:txBody>
          <a:bodyPr/>
          <a:lstStyle/>
          <a:p>
            <a:fld id="{3A996FEE-52E7-A641-9AE9-785D0830E8E9}" type="datetimeFigureOut">
              <a:rPr lang="en-US" smtClean="0"/>
              <a:t>1/31/24</a:t>
            </a:fld>
            <a:endParaRPr lang="en-US"/>
          </a:p>
        </p:txBody>
      </p:sp>
      <p:sp>
        <p:nvSpPr>
          <p:cNvPr id="6" name="Footer Placeholder 5">
            <a:extLst>
              <a:ext uri="{FF2B5EF4-FFF2-40B4-BE49-F238E27FC236}">
                <a16:creationId xmlns:a16="http://schemas.microsoft.com/office/drawing/2014/main" id="{62C5B643-73A9-1F4F-7926-E28E8F71EC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6839DD-8028-7138-DE7A-AC9E31CD1857}"/>
              </a:ext>
            </a:extLst>
          </p:cNvPr>
          <p:cNvSpPr>
            <a:spLocks noGrp="1"/>
          </p:cNvSpPr>
          <p:nvPr>
            <p:ph type="sldNum" sz="quarter" idx="12"/>
          </p:nvPr>
        </p:nvSpPr>
        <p:spPr/>
        <p:txBody>
          <a:bodyPr/>
          <a:lstStyle/>
          <a:p>
            <a:fld id="{E6B33974-8CF4-5A45-9F76-9B8E0F6DB65E}" type="slidenum">
              <a:rPr lang="en-US" smtClean="0"/>
              <a:t>‹#›</a:t>
            </a:fld>
            <a:endParaRPr lang="en-US"/>
          </a:p>
        </p:txBody>
      </p:sp>
    </p:spTree>
    <p:extLst>
      <p:ext uri="{BB962C8B-B14F-4D97-AF65-F5344CB8AC3E}">
        <p14:creationId xmlns:p14="http://schemas.microsoft.com/office/powerpoint/2010/main" val="3359950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795BEA-0D14-1CD4-5EF2-1F3BD1A2C7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69E8E7-A159-FB55-91A4-876B47FDA1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C2718-832F-E6A3-B657-97F6C2ED48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996FEE-52E7-A641-9AE9-785D0830E8E9}" type="datetimeFigureOut">
              <a:rPr lang="en-US" smtClean="0"/>
              <a:t>1/31/24</a:t>
            </a:fld>
            <a:endParaRPr lang="en-US"/>
          </a:p>
        </p:txBody>
      </p:sp>
      <p:sp>
        <p:nvSpPr>
          <p:cNvPr id="5" name="Footer Placeholder 4">
            <a:extLst>
              <a:ext uri="{FF2B5EF4-FFF2-40B4-BE49-F238E27FC236}">
                <a16:creationId xmlns:a16="http://schemas.microsoft.com/office/drawing/2014/main" id="{BF9267EA-94B1-69D2-9FB2-FAD3069A28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7939CD-D399-BC2E-2720-914233EE36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B33974-8CF4-5A45-9F76-9B8E0F6DB65E}" type="slidenum">
              <a:rPr lang="en-US" smtClean="0"/>
              <a:t>‹#›</a:t>
            </a:fld>
            <a:endParaRPr lang="en-US"/>
          </a:p>
        </p:txBody>
      </p:sp>
    </p:spTree>
    <p:extLst>
      <p:ext uri="{BB962C8B-B14F-4D97-AF65-F5344CB8AC3E}">
        <p14:creationId xmlns:p14="http://schemas.microsoft.com/office/powerpoint/2010/main" val="4086715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10.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0.pn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0.png"/><Relationship Id="rId4" Type="http://schemas.openxmlformats.org/officeDocument/2006/relationships/image" Target="../media/image1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0.png"/><Relationship Id="rId4" Type="http://schemas.openxmlformats.org/officeDocument/2006/relationships/image" Target="../media/image11.jpeg"/></Relationships>
</file>

<file path=ppt/slides/_rels/slide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8CB318-6744-74CB-C408-472E38809309}"/>
              </a:ext>
            </a:extLst>
          </p:cNvPr>
          <p:cNvPicPr>
            <a:picLocks noChangeAspect="1"/>
          </p:cNvPicPr>
          <p:nvPr/>
        </p:nvPicPr>
        <p:blipFill rotWithShape="1">
          <a:blip r:embed="rId2"/>
          <a:srcRect t="15887"/>
          <a:stretch/>
        </p:blipFill>
        <p:spPr>
          <a:xfrm>
            <a:off x="-38099" y="0"/>
            <a:ext cx="12230099" cy="6858000"/>
          </a:xfrm>
          <a:prstGeom prst="rect">
            <a:avLst/>
          </a:prstGeom>
        </p:spPr>
      </p:pic>
      <p:sp>
        <p:nvSpPr>
          <p:cNvPr id="4" name="TextBox 3">
            <a:extLst>
              <a:ext uri="{FF2B5EF4-FFF2-40B4-BE49-F238E27FC236}">
                <a16:creationId xmlns:a16="http://schemas.microsoft.com/office/drawing/2014/main" id="{0249F606-FF9B-D4DF-AF13-838B5C6C21C0}"/>
              </a:ext>
            </a:extLst>
          </p:cNvPr>
          <p:cNvSpPr txBox="1"/>
          <p:nvPr/>
        </p:nvSpPr>
        <p:spPr>
          <a:xfrm>
            <a:off x="311270" y="558294"/>
            <a:ext cx="3946914" cy="2123658"/>
          </a:xfrm>
          <a:prstGeom prst="rect">
            <a:avLst/>
          </a:prstGeom>
          <a:noFill/>
        </p:spPr>
        <p:txBody>
          <a:bodyPr wrap="none" rtlCol="0">
            <a:spAutoFit/>
          </a:bodyPr>
          <a:lstStyle/>
          <a:p>
            <a:pPr algn="ctr"/>
            <a:r>
              <a:rPr lang="en-US" sz="6600" dirty="0"/>
              <a:t>From</a:t>
            </a:r>
          </a:p>
          <a:p>
            <a:pPr algn="ctr"/>
            <a:r>
              <a:rPr lang="en-US" sz="6600" dirty="0"/>
              <a:t>Selfishness</a:t>
            </a:r>
          </a:p>
        </p:txBody>
      </p:sp>
      <p:sp>
        <p:nvSpPr>
          <p:cNvPr id="5" name="TextBox 4">
            <a:extLst>
              <a:ext uri="{FF2B5EF4-FFF2-40B4-BE49-F238E27FC236}">
                <a16:creationId xmlns:a16="http://schemas.microsoft.com/office/drawing/2014/main" id="{30B11E64-B25B-8CEF-7521-05E3C45FDF63}"/>
              </a:ext>
            </a:extLst>
          </p:cNvPr>
          <p:cNvSpPr txBox="1"/>
          <p:nvPr/>
        </p:nvSpPr>
        <p:spPr>
          <a:xfrm>
            <a:off x="7624437" y="558294"/>
            <a:ext cx="4256293" cy="2123658"/>
          </a:xfrm>
          <a:prstGeom prst="rect">
            <a:avLst/>
          </a:prstGeom>
          <a:noFill/>
        </p:spPr>
        <p:txBody>
          <a:bodyPr wrap="none" rtlCol="0">
            <a:spAutoFit/>
          </a:bodyPr>
          <a:lstStyle/>
          <a:p>
            <a:pPr algn="ctr"/>
            <a:r>
              <a:rPr lang="en-US" sz="6600" dirty="0"/>
              <a:t>To</a:t>
            </a:r>
          </a:p>
          <a:p>
            <a:pPr algn="ctr"/>
            <a:r>
              <a:rPr lang="en-US" sz="6600" dirty="0"/>
              <a:t>Selflessness</a:t>
            </a:r>
          </a:p>
        </p:txBody>
      </p:sp>
    </p:spTree>
    <p:extLst>
      <p:ext uri="{BB962C8B-B14F-4D97-AF65-F5344CB8AC3E}">
        <p14:creationId xmlns:p14="http://schemas.microsoft.com/office/powerpoint/2010/main" val="3131509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E809F7-618B-CDD1-A38D-24493766010E}"/>
              </a:ext>
            </a:extLst>
          </p:cNvPr>
          <p:cNvPicPr>
            <a:picLocks noChangeAspect="1"/>
          </p:cNvPicPr>
          <p:nvPr/>
        </p:nvPicPr>
        <p:blipFill>
          <a:blip r:embed="rId2"/>
          <a:srcRect/>
          <a:stretch/>
        </p:blipFill>
        <p:spPr>
          <a:xfrm>
            <a:off x="3556000" y="889000"/>
            <a:ext cx="5080000" cy="5080000"/>
          </a:xfrm>
          <a:prstGeom prst="rect">
            <a:avLst/>
          </a:prstGeom>
        </p:spPr>
      </p:pic>
    </p:spTree>
    <p:extLst>
      <p:ext uri="{BB962C8B-B14F-4D97-AF65-F5344CB8AC3E}">
        <p14:creationId xmlns:p14="http://schemas.microsoft.com/office/powerpoint/2010/main" val="574940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80AC99-FEA0-80D1-7170-C8B0C6820B6C}"/>
              </a:ext>
            </a:extLst>
          </p:cNvPr>
          <p:cNvSpPr txBox="1"/>
          <p:nvPr/>
        </p:nvSpPr>
        <p:spPr>
          <a:xfrm>
            <a:off x="352477" y="1419959"/>
            <a:ext cx="11544635" cy="4708981"/>
          </a:xfrm>
          <a:prstGeom prst="rect">
            <a:avLst/>
          </a:prstGeom>
          <a:noFill/>
        </p:spPr>
        <p:txBody>
          <a:bodyPr wrap="none" rtlCol="0">
            <a:spAutoFit/>
          </a:bodyPr>
          <a:lstStyle/>
          <a:p>
            <a:pPr algn="ctr"/>
            <a:r>
              <a:rPr lang="en-US" sz="60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Is the problem of our generation </a:t>
            </a:r>
          </a:p>
          <a:p>
            <a:pPr algn="ctr"/>
            <a:r>
              <a:rPr lang="en-US" sz="60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that we don’t love ourselves enough</a:t>
            </a:r>
          </a:p>
          <a:p>
            <a:pPr algn="ctr"/>
            <a:r>
              <a:rPr lang="en-US" sz="6000" b="1" kern="100" dirty="0">
                <a:solidFill>
                  <a:srgbClr val="FFC000"/>
                </a:solidFill>
                <a:latin typeface="Calibri" panose="020F0502020204030204" pitchFamily="34" charset="0"/>
                <a:ea typeface="Calibri" panose="020F0502020204030204" pitchFamily="34" charset="0"/>
                <a:cs typeface="Calibri" panose="020F0502020204030204" pitchFamily="34" charset="0"/>
              </a:rPr>
              <a:t>Or</a:t>
            </a:r>
            <a:r>
              <a:rPr lang="en-US" sz="6000" b="1" kern="1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algn="ctr"/>
            <a:r>
              <a:rPr lang="en-US" sz="60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Tha</a:t>
            </a:r>
            <a:r>
              <a:rPr lang="en-US" sz="6000" kern="100" dirty="0">
                <a:solidFill>
                  <a:schemeClr val="bg1"/>
                </a:solidFill>
                <a:latin typeface="Calibri" panose="020F0502020204030204" pitchFamily="34" charset="0"/>
                <a:ea typeface="Calibri" panose="020F0502020204030204" pitchFamily="34" charset="0"/>
                <a:cs typeface="Calibri" panose="020F0502020204030204" pitchFamily="34" charset="0"/>
              </a:rPr>
              <a:t>t we love ourselves too much</a:t>
            </a:r>
            <a:r>
              <a:rPr lang="en-US" sz="60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endParaRPr lang="en-US" sz="6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6000" dirty="0">
              <a:solidFill>
                <a:schemeClr val="bg1"/>
              </a:solidFill>
            </a:endParaRPr>
          </a:p>
        </p:txBody>
      </p:sp>
    </p:spTree>
    <p:extLst>
      <p:ext uri="{BB962C8B-B14F-4D97-AF65-F5344CB8AC3E}">
        <p14:creationId xmlns:p14="http://schemas.microsoft.com/office/powerpoint/2010/main" val="3395367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8CB318-6744-74CB-C408-472E38809309}"/>
              </a:ext>
            </a:extLst>
          </p:cNvPr>
          <p:cNvPicPr>
            <a:picLocks noChangeAspect="1"/>
          </p:cNvPicPr>
          <p:nvPr/>
        </p:nvPicPr>
        <p:blipFill rotWithShape="1">
          <a:blip r:embed="rId2"/>
          <a:srcRect t="15887"/>
          <a:stretch/>
        </p:blipFill>
        <p:spPr>
          <a:xfrm>
            <a:off x="-38099" y="0"/>
            <a:ext cx="12230099" cy="6858000"/>
          </a:xfrm>
          <a:prstGeom prst="rect">
            <a:avLst/>
          </a:prstGeom>
        </p:spPr>
      </p:pic>
      <p:sp>
        <p:nvSpPr>
          <p:cNvPr id="4" name="TextBox 3">
            <a:extLst>
              <a:ext uri="{FF2B5EF4-FFF2-40B4-BE49-F238E27FC236}">
                <a16:creationId xmlns:a16="http://schemas.microsoft.com/office/drawing/2014/main" id="{0249F606-FF9B-D4DF-AF13-838B5C6C21C0}"/>
              </a:ext>
            </a:extLst>
          </p:cNvPr>
          <p:cNvSpPr txBox="1"/>
          <p:nvPr/>
        </p:nvSpPr>
        <p:spPr>
          <a:xfrm>
            <a:off x="311270" y="558294"/>
            <a:ext cx="3946914" cy="2123658"/>
          </a:xfrm>
          <a:prstGeom prst="rect">
            <a:avLst/>
          </a:prstGeom>
          <a:noFill/>
        </p:spPr>
        <p:txBody>
          <a:bodyPr wrap="none" rtlCol="0">
            <a:spAutoFit/>
          </a:bodyPr>
          <a:lstStyle/>
          <a:p>
            <a:pPr algn="ctr"/>
            <a:r>
              <a:rPr lang="en-US" sz="6600" dirty="0"/>
              <a:t>From</a:t>
            </a:r>
          </a:p>
          <a:p>
            <a:pPr algn="ctr"/>
            <a:r>
              <a:rPr lang="en-US" sz="6600" dirty="0"/>
              <a:t>Selfishness</a:t>
            </a:r>
          </a:p>
        </p:txBody>
      </p:sp>
      <p:sp>
        <p:nvSpPr>
          <p:cNvPr id="5" name="TextBox 4">
            <a:extLst>
              <a:ext uri="{FF2B5EF4-FFF2-40B4-BE49-F238E27FC236}">
                <a16:creationId xmlns:a16="http://schemas.microsoft.com/office/drawing/2014/main" id="{30B11E64-B25B-8CEF-7521-05E3C45FDF63}"/>
              </a:ext>
            </a:extLst>
          </p:cNvPr>
          <p:cNvSpPr txBox="1"/>
          <p:nvPr/>
        </p:nvSpPr>
        <p:spPr>
          <a:xfrm>
            <a:off x="7624437" y="558294"/>
            <a:ext cx="4256293" cy="2123658"/>
          </a:xfrm>
          <a:prstGeom prst="rect">
            <a:avLst/>
          </a:prstGeom>
          <a:noFill/>
        </p:spPr>
        <p:txBody>
          <a:bodyPr wrap="none" rtlCol="0">
            <a:spAutoFit/>
          </a:bodyPr>
          <a:lstStyle/>
          <a:p>
            <a:pPr algn="ctr"/>
            <a:r>
              <a:rPr lang="en-US" sz="6600" dirty="0"/>
              <a:t>To</a:t>
            </a:r>
          </a:p>
          <a:p>
            <a:pPr algn="ctr"/>
            <a:r>
              <a:rPr lang="en-US" sz="6600" dirty="0"/>
              <a:t>Selflessness</a:t>
            </a:r>
          </a:p>
        </p:txBody>
      </p:sp>
      <p:sp>
        <p:nvSpPr>
          <p:cNvPr id="2" name="Right Arrow 1">
            <a:extLst>
              <a:ext uri="{FF2B5EF4-FFF2-40B4-BE49-F238E27FC236}">
                <a16:creationId xmlns:a16="http://schemas.microsoft.com/office/drawing/2014/main" id="{F603A0F9-9244-4960-C3E3-4D2C8582172C}"/>
              </a:ext>
            </a:extLst>
          </p:cNvPr>
          <p:cNvSpPr/>
          <p:nvPr/>
        </p:nvSpPr>
        <p:spPr>
          <a:xfrm>
            <a:off x="3516573" y="887105"/>
            <a:ext cx="5158853" cy="61414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3162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912875-8D8F-8EA1-6173-7E9D60E02FC7}"/>
              </a:ext>
            </a:extLst>
          </p:cNvPr>
          <p:cNvPicPr>
            <a:picLocks noChangeAspect="1"/>
          </p:cNvPicPr>
          <p:nvPr/>
        </p:nvPicPr>
        <p:blipFill>
          <a:blip r:embed="rId4"/>
          <a:stretch>
            <a:fillRect/>
          </a:stretch>
        </p:blipFill>
        <p:spPr>
          <a:xfrm>
            <a:off x="0" y="711200"/>
            <a:ext cx="12213323" cy="5435600"/>
          </a:xfrm>
          <a:prstGeom prst="rect">
            <a:avLst/>
          </a:prstGeom>
        </p:spPr>
      </p:pic>
      <p:pic>
        <p:nvPicPr>
          <p:cNvPr id="2" name="01 The Good, the Bad and the Ugly (Titles).m4a">
            <a:hlinkClick r:id="" action="ppaction://media"/>
            <a:extLst>
              <a:ext uri="{FF2B5EF4-FFF2-40B4-BE49-F238E27FC236}">
                <a16:creationId xmlns:a16="http://schemas.microsoft.com/office/drawing/2014/main" id="{C7B23B5B-85E5-BBA9-29F5-26EEF9EC831B}"/>
              </a:ext>
            </a:extLst>
          </p:cNvPr>
          <p:cNvPicPr>
            <a:picLocks noChangeAspect="1"/>
          </p:cNvPicPr>
          <p:nvPr>
            <a:audioFile r:link="rId1"/>
            <p:extLst>
              <p:ext uri="{DAA4B4D4-6D71-4841-9C94-3DE7FCFB9230}">
                <p14:media xmlns:p14="http://schemas.microsoft.com/office/powerpoint/2010/main" r:embed="rId2">
                  <p14:trim end="139374.0105"/>
                  <p14:fade in="3721.5249"/>
                </p14:media>
              </p:ext>
            </p:extLst>
          </p:nvPr>
        </p:nvPicPr>
        <p:blipFill>
          <a:blip r:embed="rId5"/>
          <a:stretch>
            <a:fillRect/>
          </a:stretch>
        </p:blipFill>
        <p:spPr>
          <a:xfrm>
            <a:off x="5700261" y="5740400"/>
            <a:ext cx="812800" cy="812800"/>
          </a:xfrm>
          <a:prstGeom prst="rect">
            <a:avLst/>
          </a:prstGeom>
        </p:spPr>
      </p:pic>
    </p:spTree>
    <p:extLst>
      <p:ext uri="{BB962C8B-B14F-4D97-AF65-F5344CB8AC3E}">
        <p14:creationId xmlns:p14="http://schemas.microsoft.com/office/powerpoint/2010/main" val="175165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348CF-1694-B088-424B-ED02C996A0D6}"/>
              </a:ext>
            </a:extLst>
          </p:cNvPr>
          <p:cNvPicPr>
            <a:picLocks noChangeAspect="1"/>
          </p:cNvPicPr>
          <p:nvPr/>
        </p:nvPicPr>
        <p:blipFill rotWithShape="1">
          <a:blip r:embed="rId4"/>
          <a:srcRect b="65333"/>
          <a:stretch/>
        </p:blipFill>
        <p:spPr>
          <a:xfrm>
            <a:off x="0" y="0"/>
            <a:ext cx="12192000" cy="2641600"/>
          </a:xfrm>
          <a:prstGeom prst="rect">
            <a:avLst/>
          </a:prstGeom>
        </p:spPr>
      </p:pic>
      <p:pic>
        <p:nvPicPr>
          <p:cNvPr id="2" name="Gunshot Sound Effect Single Shot">
            <a:hlinkClick r:id="" action="ppaction://media"/>
            <a:extLst>
              <a:ext uri="{FF2B5EF4-FFF2-40B4-BE49-F238E27FC236}">
                <a16:creationId xmlns:a16="http://schemas.microsoft.com/office/drawing/2014/main" id="{18E7E14B-996C-0AC1-8BF3-87EE7CC002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5836851"/>
            <a:ext cx="812800" cy="812800"/>
          </a:xfrm>
          <a:prstGeom prst="rect">
            <a:avLst/>
          </a:prstGeom>
        </p:spPr>
      </p:pic>
    </p:spTree>
    <p:extLst>
      <p:ext uri="{BB962C8B-B14F-4D97-AF65-F5344CB8AC3E}">
        <p14:creationId xmlns:p14="http://schemas.microsoft.com/office/powerpoint/2010/main" val="44849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AEB037-4D2E-8346-6038-FB41CE942929}"/>
              </a:ext>
            </a:extLst>
          </p:cNvPr>
          <p:cNvSpPr txBox="1"/>
          <p:nvPr/>
        </p:nvSpPr>
        <p:spPr>
          <a:xfrm>
            <a:off x="489657" y="1228397"/>
            <a:ext cx="11212685" cy="4401205"/>
          </a:xfrm>
          <a:prstGeom prst="rect">
            <a:avLst/>
          </a:prstGeom>
          <a:noFill/>
        </p:spPr>
        <p:txBody>
          <a:bodyPr wrap="none" rtlCol="0">
            <a:spAutoFit/>
          </a:bodyPr>
          <a:lstStyle/>
          <a:p>
            <a:pPr algn="ctr"/>
            <a:r>
              <a:rPr lang="en-US" sz="4000" b="1" dirty="0">
                <a:solidFill>
                  <a:schemeClr val="bg1"/>
                </a:solidFill>
              </a:rPr>
              <a:t>SELFLESS</a:t>
            </a:r>
            <a:r>
              <a:rPr lang="en-US" sz="4000" dirty="0">
                <a:solidFill>
                  <a:schemeClr val="bg1"/>
                </a:solidFill>
              </a:rPr>
              <a:t>: having little or no concern for oneself, </a:t>
            </a:r>
          </a:p>
          <a:p>
            <a:pPr algn="ctr"/>
            <a:r>
              <a:rPr lang="en-US" sz="4000" dirty="0">
                <a:solidFill>
                  <a:schemeClr val="bg1"/>
                </a:solidFill>
              </a:rPr>
              <a:t>especially with regard to fame, position, money, etc.</a:t>
            </a:r>
          </a:p>
          <a:p>
            <a:pPr algn="ctr"/>
            <a:endParaRPr lang="en-US" sz="4000" dirty="0">
              <a:solidFill>
                <a:schemeClr val="bg1"/>
              </a:solidFill>
            </a:endParaRPr>
          </a:p>
          <a:p>
            <a:pPr algn="ctr"/>
            <a:r>
              <a:rPr lang="en-US" sz="4000" dirty="0">
                <a:solidFill>
                  <a:schemeClr val="bg1"/>
                </a:solidFill>
              </a:rPr>
              <a:t>Altruistic, charitable, generous, humanitarian, </a:t>
            </a:r>
          </a:p>
          <a:p>
            <a:pPr algn="ctr"/>
            <a:r>
              <a:rPr lang="en-US" sz="4000" dirty="0">
                <a:solidFill>
                  <a:schemeClr val="bg1"/>
                </a:solidFill>
              </a:rPr>
              <a:t>loving, magnanimous, noble, humble, self-sacrificing.</a:t>
            </a:r>
          </a:p>
          <a:p>
            <a:pPr algn="ctr"/>
            <a:endParaRPr lang="en-US" sz="4000" dirty="0">
              <a:solidFill>
                <a:schemeClr val="bg1"/>
              </a:solidFill>
            </a:endParaRPr>
          </a:p>
          <a:p>
            <a:pPr algn="ctr"/>
            <a:endParaRPr lang="en-US" sz="4000" dirty="0">
              <a:solidFill>
                <a:schemeClr val="bg1"/>
              </a:solidFill>
            </a:endParaRPr>
          </a:p>
        </p:txBody>
      </p:sp>
    </p:spTree>
    <p:extLst>
      <p:ext uri="{BB962C8B-B14F-4D97-AF65-F5344CB8AC3E}">
        <p14:creationId xmlns:p14="http://schemas.microsoft.com/office/powerpoint/2010/main" val="4291607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43B073-FF88-4A7E-1831-0FD482826D70}"/>
              </a:ext>
            </a:extLst>
          </p:cNvPr>
          <p:cNvSpPr txBox="1"/>
          <p:nvPr/>
        </p:nvSpPr>
        <p:spPr>
          <a:xfrm>
            <a:off x="609600" y="1012954"/>
            <a:ext cx="10972800" cy="4832092"/>
          </a:xfrm>
          <a:prstGeom prst="rect">
            <a:avLst/>
          </a:prstGeom>
          <a:noFill/>
        </p:spPr>
        <p:txBody>
          <a:bodyPr wrap="square" rtlCol="0">
            <a:spAutoFit/>
          </a:bodyPr>
          <a:lstStyle/>
          <a:p>
            <a:pPr algn="ctr"/>
            <a:r>
              <a:rPr lang="en-US" sz="4400" b="1" dirty="0">
                <a:solidFill>
                  <a:schemeClr val="bg1"/>
                </a:solidFill>
              </a:rPr>
              <a:t>Philippians 2:5-11 </a:t>
            </a:r>
          </a:p>
          <a:p>
            <a:pPr algn="ctr"/>
            <a:r>
              <a:rPr lang="en-US" sz="4400" dirty="0">
                <a:solidFill>
                  <a:schemeClr val="bg1"/>
                </a:solidFill>
              </a:rPr>
              <a:t>“Let this mind be in you which was also in Christ Jesus, who, being in the form of God, did not consider it robbery to be equal with God, </a:t>
            </a:r>
            <a:r>
              <a:rPr lang="en-US" sz="4400" dirty="0">
                <a:solidFill>
                  <a:srgbClr val="FFFF00"/>
                </a:solidFill>
              </a:rPr>
              <a:t>but made Himself of no reputation</a:t>
            </a:r>
            <a:r>
              <a:rPr lang="en-US" sz="4400" dirty="0">
                <a:solidFill>
                  <a:schemeClr val="bg1"/>
                </a:solidFill>
              </a:rPr>
              <a:t>, </a:t>
            </a:r>
          </a:p>
          <a:p>
            <a:pPr algn="ctr"/>
            <a:r>
              <a:rPr lang="en-US" sz="4400" dirty="0">
                <a:solidFill>
                  <a:schemeClr val="bg1"/>
                </a:solidFill>
              </a:rPr>
              <a:t>taking the form of a </a:t>
            </a:r>
            <a:r>
              <a:rPr lang="en-US" sz="4400" dirty="0">
                <a:solidFill>
                  <a:srgbClr val="FFFF00"/>
                </a:solidFill>
              </a:rPr>
              <a:t>bondservant</a:t>
            </a:r>
            <a:r>
              <a:rPr lang="en-US" sz="4400" dirty="0">
                <a:solidFill>
                  <a:schemeClr val="bg1"/>
                </a:solidFill>
              </a:rPr>
              <a:t>, </a:t>
            </a:r>
          </a:p>
          <a:p>
            <a:pPr algn="ctr"/>
            <a:r>
              <a:rPr lang="en-US" sz="4400" dirty="0">
                <a:solidFill>
                  <a:schemeClr val="bg1"/>
                </a:solidFill>
              </a:rPr>
              <a:t>and coming in the likeness of men. </a:t>
            </a:r>
          </a:p>
        </p:txBody>
      </p:sp>
    </p:spTree>
    <p:extLst>
      <p:ext uri="{BB962C8B-B14F-4D97-AF65-F5344CB8AC3E}">
        <p14:creationId xmlns:p14="http://schemas.microsoft.com/office/powerpoint/2010/main" val="2061030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43B073-FF88-4A7E-1831-0FD482826D70}"/>
              </a:ext>
            </a:extLst>
          </p:cNvPr>
          <p:cNvSpPr txBox="1"/>
          <p:nvPr/>
        </p:nvSpPr>
        <p:spPr>
          <a:xfrm>
            <a:off x="609600" y="2367171"/>
            <a:ext cx="10972800" cy="2123658"/>
          </a:xfrm>
          <a:prstGeom prst="rect">
            <a:avLst/>
          </a:prstGeom>
          <a:noFill/>
        </p:spPr>
        <p:txBody>
          <a:bodyPr wrap="square" rtlCol="0">
            <a:spAutoFit/>
          </a:bodyPr>
          <a:lstStyle/>
          <a:p>
            <a:pPr algn="ctr"/>
            <a:r>
              <a:rPr lang="en-US" sz="4400" dirty="0">
                <a:solidFill>
                  <a:schemeClr val="bg1"/>
                </a:solidFill>
              </a:rPr>
              <a:t>And being found in appearance as a man, </a:t>
            </a:r>
          </a:p>
          <a:p>
            <a:pPr algn="ctr"/>
            <a:r>
              <a:rPr lang="en-US" sz="4400" dirty="0">
                <a:solidFill>
                  <a:srgbClr val="FFFF00"/>
                </a:solidFill>
              </a:rPr>
              <a:t>He humbled Himself </a:t>
            </a:r>
            <a:r>
              <a:rPr lang="en-US" sz="4400" dirty="0">
                <a:solidFill>
                  <a:schemeClr val="bg1"/>
                </a:solidFill>
              </a:rPr>
              <a:t>and became obedient to the point of death, even the death of the cross. </a:t>
            </a:r>
          </a:p>
        </p:txBody>
      </p:sp>
    </p:spTree>
    <p:extLst>
      <p:ext uri="{BB962C8B-B14F-4D97-AF65-F5344CB8AC3E}">
        <p14:creationId xmlns:p14="http://schemas.microsoft.com/office/powerpoint/2010/main" val="3229612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43B073-FF88-4A7E-1831-0FD482826D70}"/>
              </a:ext>
            </a:extLst>
          </p:cNvPr>
          <p:cNvSpPr txBox="1"/>
          <p:nvPr/>
        </p:nvSpPr>
        <p:spPr>
          <a:xfrm>
            <a:off x="609600" y="1012954"/>
            <a:ext cx="10972800" cy="4832092"/>
          </a:xfrm>
          <a:prstGeom prst="rect">
            <a:avLst/>
          </a:prstGeom>
          <a:noFill/>
        </p:spPr>
        <p:txBody>
          <a:bodyPr wrap="square" rtlCol="0">
            <a:spAutoFit/>
          </a:bodyPr>
          <a:lstStyle/>
          <a:p>
            <a:pPr algn="ctr"/>
            <a:r>
              <a:rPr lang="en-US" sz="4400" b="1" dirty="0">
                <a:solidFill>
                  <a:srgbClr val="FFC000"/>
                </a:solidFill>
              </a:rPr>
              <a:t>Therefore</a:t>
            </a:r>
            <a:r>
              <a:rPr lang="en-US" sz="4400" dirty="0">
                <a:solidFill>
                  <a:schemeClr val="bg1"/>
                </a:solidFill>
              </a:rPr>
              <a:t>, </a:t>
            </a:r>
            <a:r>
              <a:rPr lang="en-US" sz="4400" u="sng" dirty="0">
                <a:solidFill>
                  <a:schemeClr val="bg1"/>
                </a:solidFill>
              </a:rPr>
              <a:t>God also has highly exalted Him </a:t>
            </a:r>
            <a:r>
              <a:rPr lang="en-US" sz="4400" dirty="0">
                <a:solidFill>
                  <a:schemeClr val="bg1"/>
                </a:solidFill>
              </a:rPr>
              <a:t>and given Him the name which is above every name, that at the name of Jesus every knee should bow, of those in heaven, and of those on earth, and of those under the earth, and that every tongue should confess that Jesus Christ is Lord, to the glory of God the Father.”</a:t>
            </a:r>
          </a:p>
        </p:txBody>
      </p:sp>
    </p:spTree>
    <p:extLst>
      <p:ext uri="{BB962C8B-B14F-4D97-AF65-F5344CB8AC3E}">
        <p14:creationId xmlns:p14="http://schemas.microsoft.com/office/powerpoint/2010/main" val="3169189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0EF794-D3D6-6571-B8BA-563E866E84C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3601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2DB30D-1DBB-B515-2671-AD8E7FC5DA55}"/>
              </a:ext>
            </a:extLst>
          </p:cNvPr>
          <p:cNvPicPr>
            <a:picLocks noChangeAspect="1"/>
          </p:cNvPicPr>
          <p:nvPr/>
        </p:nvPicPr>
        <p:blipFill rotWithShape="1">
          <a:blip r:embed="rId2"/>
          <a:srcRect t="15185" b="9815"/>
          <a:stretch/>
        </p:blipFill>
        <p:spPr>
          <a:xfrm>
            <a:off x="0" y="0"/>
            <a:ext cx="12192000" cy="6858000"/>
          </a:xfrm>
          <a:prstGeom prst="rect">
            <a:avLst/>
          </a:prstGeom>
        </p:spPr>
      </p:pic>
    </p:spTree>
    <p:extLst>
      <p:ext uri="{BB962C8B-B14F-4D97-AF65-F5344CB8AC3E}">
        <p14:creationId xmlns:p14="http://schemas.microsoft.com/office/powerpoint/2010/main" val="4127937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147FCD-C735-AD93-EAF0-2E850C36E3AA}"/>
              </a:ext>
            </a:extLst>
          </p:cNvPr>
          <p:cNvSpPr txBox="1"/>
          <p:nvPr/>
        </p:nvSpPr>
        <p:spPr>
          <a:xfrm>
            <a:off x="609600" y="1351508"/>
            <a:ext cx="10972800" cy="4154984"/>
          </a:xfrm>
          <a:prstGeom prst="rect">
            <a:avLst/>
          </a:prstGeom>
          <a:noFill/>
        </p:spPr>
        <p:txBody>
          <a:bodyPr wrap="square" rtlCol="0">
            <a:spAutoFit/>
          </a:bodyPr>
          <a:lstStyle/>
          <a:p>
            <a:pPr algn="ctr"/>
            <a:r>
              <a:rPr lang="en-US" sz="4400" b="1" dirty="0">
                <a:solidFill>
                  <a:schemeClr val="bg1"/>
                </a:solidFill>
              </a:rPr>
              <a:t>Titus 2:11-14 </a:t>
            </a:r>
          </a:p>
          <a:p>
            <a:pPr algn="ctr"/>
            <a:r>
              <a:rPr lang="en-US" sz="4400" dirty="0">
                <a:solidFill>
                  <a:schemeClr val="bg1"/>
                </a:solidFill>
              </a:rPr>
              <a:t>“For the grace of God that brings salvation </a:t>
            </a:r>
          </a:p>
          <a:p>
            <a:pPr algn="ctr"/>
            <a:r>
              <a:rPr lang="en-US" sz="4400" dirty="0">
                <a:solidFill>
                  <a:schemeClr val="bg1"/>
                </a:solidFill>
              </a:rPr>
              <a:t>has appeared to all men, teaching us that, </a:t>
            </a:r>
          </a:p>
          <a:p>
            <a:pPr algn="ctr"/>
            <a:r>
              <a:rPr lang="en-US" sz="4400" dirty="0">
                <a:solidFill>
                  <a:schemeClr val="bg1"/>
                </a:solidFill>
              </a:rPr>
              <a:t>denying ungodliness and worldly lusts, </a:t>
            </a:r>
          </a:p>
          <a:p>
            <a:pPr algn="ctr"/>
            <a:r>
              <a:rPr lang="en-US" sz="4400" dirty="0">
                <a:solidFill>
                  <a:srgbClr val="FFFF00"/>
                </a:solidFill>
              </a:rPr>
              <a:t>we should live </a:t>
            </a:r>
            <a:r>
              <a:rPr lang="en-US" sz="4400" dirty="0">
                <a:solidFill>
                  <a:schemeClr val="bg1"/>
                </a:solidFill>
              </a:rPr>
              <a:t>soberly, righteously, </a:t>
            </a:r>
          </a:p>
          <a:p>
            <a:pPr algn="ctr"/>
            <a:r>
              <a:rPr lang="en-US" sz="4400" dirty="0">
                <a:solidFill>
                  <a:schemeClr val="bg1"/>
                </a:solidFill>
              </a:rPr>
              <a:t>and godly in the present age, </a:t>
            </a:r>
          </a:p>
        </p:txBody>
      </p:sp>
    </p:spTree>
    <p:extLst>
      <p:ext uri="{BB962C8B-B14F-4D97-AF65-F5344CB8AC3E}">
        <p14:creationId xmlns:p14="http://schemas.microsoft.com/office/powerpoint/2010/main" val="2700933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147FCD-C735-AD93-EAF0-2E850C36E3AA}"/>
              </a:ext>
            </a:extLst>
          </p:cNvPr>
          <p:cNvSpPr txBox="1"/>
          <p:nvPr/>
        </p:nvSpPr>
        <p:spPr>
          <a:xfrm>
            <a:off x="609600" y="1351508"/>
            <a:ext cx="10972800" cy="4154984"/>
          </a:xfrm>
          <a:prstGeom prst="rect">
            <a:avLst/>
          </a:prstGeom>
          <a:noFill/>
        </p:spPr>
        <p:txBody>
          <a:bodyPr wrap="square" rtlCol="0">
            <a:spAutoFit/>
          </a:bodyPr>
          <a:lstStyle/>
          <a:p>
            <a:pPr algn="ctr"/>
            <a:r>
              <a:rPr lang="en-US" sz="4400" dirty="0">
                <a:solidFill>
                  <a:schemeClr val="bg1"/>
                </a:solidFill>
              </a:rPr>
              <a:t>looking for the blessed hope and </a:t>
            </a:r>
          </a:p>
          <a:p>
            <a:pPr algn="ctr"/>
            <a:r>
              <a:rPr lang="en-US" sz="4400" dirty="0">
                <a:solidFill>
                  <a:schemeClr val="bg1"/>
                </a:solidFill>
              </a:rPr>
              <a:t>glorious appearing of our great God and Savior Jesus Christ, who gave Himself for us, </a:t>
            </a:r>
          </a:p>
          <a:p>
            <a:pPr algn="ctr"/>
            <a:r>
              <a:rPr lang="en-US" sz="4400" dirty="0">
                <a:solidFill>
                  <a:schemeClr val="bg1"/>
                </a:solidFill>
              </a:rPr>
              <a:t>that He might redeem us from every </a:t>
            </a:r>
          </a:p>
          <a:p>
            <a:pPr algn="ctr"/>
            <a:r>
              <a:rPr lang="en-US" sz="4400" dirty="0">
                <a:solidFill>
                  <a:schemeClr val="bg1"/>
                </a:solidFill>
              </a:rPr>
              <a:t>lawless deed </a:t>
            </a:r>
            <a:r>
              <a:rPr lang="en-US" sz="4400" dirty="0">
                <a:solidFill>
                  <a:srgbClr val="FFFF00"/>
                </a:solidFill>
              </a:rPr>
              <a:t>and purify </a:t>
            </a:r>
            <a:r>
              <a:rPr lang="en-US" sz="4400" dirty="0">
                <a:solidFill>
                  <a:schemeClr val="bg1"/>
                </a:solidFill>
              </a:rPr>
              <a:t>for Himself His own special people, zealous </a:t>
            </a:r>
            <a:r>
              <a:rPr lang="en-US" sz="4400" u="sng" dirty="0">
                <a:solidFill>
                  <a:schemeClr val="bg1"/>
                </a:solidFill>
              </a:rPr>
              <a:t>for good works.”</a:t>
            </a:r>
          </a:p>
        </p:txBody>
      </p:sp>
    </p:spTree>
    <p:extLst>
      <p:ext uri="{BB962C8B-B14F-4D97-AF65-F5344CB8AC3E}">
        <p14:creationId xmlns:p14="http://schemas.microsoft.com/office/powerpoint/2010/main" val="3301813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147FCD-C735-AD93-EAF0-2E850C36E3AA}"/>
              </a:ext>
            </a:extLst>
          </p:cNvPr>
          <p:cNvSpPr txBox="1"/>
          <p:nvPr/>
        </p:nvSpPr>
        <p:spPr>
          <a:xfrm>
            <a:off x="609600" y="674400"/>
            <a:ext cx="10972800" cy="5509200"/>
          </a:xfrm>
          <a:prstGeom prst="rect">
            <a:avLst/>
          </a:prstGeom>
          <a:noFill/>
        </p:spPr>
        <p:txBody>
          <a:bodyPr wrap="square" rtlCol="0">
            <a:spAutoFit/>
          </a:bodyPr>
          <a:lstStyle/>
          <a:p>
            <a:pPr algn="ctr"/>
            <a:r>
              <a:rPr lang="en-US" sz="4400" b="1" dirty="0">
                <a:solidFill>
                  <a:schemeClr val="bg1"/>
                </a:solidFill>
              </a:rPr>
              <a:t>Matthew 16:24-27 </a:t>
            </a:r>
          </a:p>
          <a:p>
            <a:pPr algn="ctr"/>
            <a:r>
              <a:rPr lang="en-US" sz="4400" dirty="0">
                <a:solidFill>
                  <a:schemeClr val="bg1"/>
                </a:solidFill>
              </a:rPr>
              <a:t>“Then Jesus said to His disciples, </a:t>
            </a:r>
          </a:p>
          <a:p>
            <a:pPr algn="ctr"/>
            <a:r>
              <a:rPr lang="en-US" sz="4400" dirty="0">
                <a:solidFill>
                  <a:schemeClr val="bg1"/>
                </a:solidFill>
              </a:rPr>
              <a:t>“If anyone desires to come after Me, </a:t>
            </a:r>
          </a:p>
          <a:p>
            <a:pPr algn="ctr"/>
            <a:r>
              <a:rPr lang="en-US" sz="4400" dirty="0">
                <a:solidFill>
                  <a:srgbClr val="FFFF00"/>
                </a:solidFill>
              </a:rPr>
              <a:t>let him deny himself,</a:t>
            </a:r>
            <a:r>
              <a:rPr lang="en-US" sz="4400" dirty="0">
                <a:solidFill>
                  <a:schemeClr val="bg1"/>
                </a:solidFill>
              </a:rPr>
              <a:t> </a:t>
            </a:r>
          </a:p>
          <a:p>
            <a:pPr algn="ctr"/>
            <a:r>
              <a:rPr lang="en-US" sz="4400" u="sng" dirty="0">
                <a:solidFill>
                  <a:schemeClr val="bg1"/>
                </a:solidFill>
              </a:rPr>
              <a:t>and take up his cross, and follow Me.</a:t>
            </a:r>
            <a:r>
              <a:rPr lang="en-US" sz="4400" dirty="0">
                <a:solidFill>
                  <a:schemeClr val="bg1"/>
                </a:solidFill>
              </a:rPr>
              <a:t> </a:t>
            </a:r>
          </a:p>
          <a:p>
            <a:pPr algn="ctr"/>
            <a:r>
              <a:rPr lang="en-US" sz="4400" dirty="0">
                <a:solidFill>
                  <a:schemeClr val="bg1"/>
                </a:solidFill>
              </a:rPr>
              <a:t>For whoever desires to save his life will lose it, but whoever loses his life for My sake </a:t>
            </a:r>
          </a:p>
          <a:p>
            <a:pPr algn="ctr"/>
            <a:r>
              <a:rPr lang="en-US" sz="4400" dirty="0">
                <a:solidFill>
                  <a:schemeClr val="bg1"/>
                </a:solidFill>
              </a:rPr>
              <a:t>will find it. </a:t>
            </a:r>
            <a:endParaRPr lang="en-US" sz="4400" u="sng" dirty="0">
              <a:solidFill>
                <a:schemeClr val="bg1"/>
              </a:solidFill>
            </a:endParaRPr>
          </a:p>
        </p:txBody>
      </p:sp>
    </p:spTree>
    <p:extLst>
      <p:ext uri="{BB962C8B-B14F-4D97-AF65-F5344CB8AC3E}">
        <p14:creationId xmlns:p14="http://schemas.microsoft.com/office/powerpoint/2010/main" val="16842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147FCD-C735-AD93-EAF0-2E850C36E3AA}"/>
              </a:ext>
            </a:extLst>
          </p:cNvPr>
          <p:cNvSpPr txBox="1"/>
          <p:nvPr/>
        </p:nvSpPr>
        <p:spPr>
          <a:xfrm>
            <a:off x="609600" y="1012954"/>
            <a:ext cx="10972800" cy="4832092"/>
          </a:xfrm>
          <a:prstGeom prst="rect">
            <a:avLst/>
          </a:prstGeom>
          <a:noFill/>
        </p:spPr>
        <p:txBody>
          <a:bodyPr wrap="square" rtlCol="0">
            <a:spAutoFit/>
          </a:bodyPr>
          <a:lstStyle/>
          <a:p>
            <a:pPr algn="ctr"/>
            <a:r>
              <a:rPr lang="en-US" sz="4400" dirty="0">
                <a:solidFill>
                  <a:schemeClr val="bg1"/>
                </a:solidFill>
              </a:rPr>
              <a:t>For </a:t>
            </a:r>
            <a:r>
              <a:rPr lang="en-US" sz="4400" dirty="0">
                <a:solidFill>
                  <a:srgbClr val="FFFF00"/>
                </a:solidFill>
              </a:rPr>
              <a:t>what profit </a:t>
            </a:r>
            <a:r>
              <a:rPr lang="en-US" sz="4400" dirty="0">
                <a:solidFill>
                  <a:schemeClr val="bg1"/>
                </a:solidFill>
              </a:rPr>
              <a:t>is it to a man if he gains </a:t>
            </a:r>
          </a:p>
          <a:p>
            <a:pPr algn="ctr"/>
            <a:r>
              <a:rPr lang="en-US" sz="4400" dirty="0">
                <a:solidFill>
                  <a:schemeClr val="bg1"/>
                </a:solidFill>
              </a:rPr>
              <a:t>the whole world, and loses his own soul? </a:t>
            </a:r>
          </a:p>
          <a:p>
            <a:pPr algn="ctr"/>
            <a:r>
              <a:rPr lang="en-US" sz="4400" dirty="0">
                <a:solidFill>
                  <a:schemeClr val="bg1"/>
                </a:solidFill>
              </a:rPr>
              <a:t>Or what will a man give in exchange </a:t>
            </a:r>
          </a:p>
          <a:p>
            <a:pPr algn="ctr"/>
            <a:r>
              <a:rPr lang="en-US" sz="4400" dirty="0">
                <a:solidFill>
                  <a:schemeClr val="bg1"/>
                </a:solidFill>
              </a:rPr>
              <a:t>for his soul? For the Son of Man will come </a:t>
            </a:r>
          </a:p>
          <a:p>
            <a:pPr algn="ctr"/>
            <a:r>
              <a:rPr lang="en-US" sz="4400" dirty="0">
                <a:solidFill>
                  <a:schemeClr val="bg1"/>
                </a:solidFill>
              </a:rPr>
              <a:t>in the glory of His Father with His angels, </a:t>
            </a:r>
          </a:p>
          <a:p>
            <a:pPr algn="ctr"/>
            <a:r>
              <a:rPr lang="en-US" sz="4400" dirty="0">
                <a:solidFill>
                  <a:schemeClr val="bg1"/>
                </a:solidFill>
              </a:rPr>
              <a:t>and then He will reward each </a:t>
            </a:r>
          </a:p>
          <a:p>
            <a:pPr algn="ctr"/>
            <a:r>
              <a:rPr lang="en-US" sz="4400" u="sng" dirty="0">
                <a:solidFill>
                  <a:schemeClr val="bg1"/>
                </a:solidFill>
              </a:rPr>
              <a:t>according to his works.”</a:t>
            </a:r>
          </a:p>
        </p:txBody>
      </p:sp>
    </p:spTree>
    <p:extLst>
      <p:ext uri="{BB962C8B-B14F-4D97-AF65-F5344CB8AC3E}">
        <p14:creationId xmlns:p14="http://schemas.microsoft.com/office/powerpoint/2010/main" val="681863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7DEE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AC9EC7-8DFD-6794-5669-2D0375BDB563}"/>
              </a:ext>
            </a:extLst>
          </p:cNvPr>
          <p:cNvPicPr>
            <a:picLocks noChangeAspect="1"/>
          </p:cNvPicPr>
          <p:nvPr/>
        </p:nvPicPr>
        <p:blipFill>
          <a:blip r:embed="rId2"/>
          <a:stretch>
            <a:fillRect/>
          </a:stretch>
        </p:blipFill>
        <p:spPr>
          <a:xfrm>
            <a:off x="0" y="657808"/>
            <a:ext cx="12189995" cy="5542384"/>
          </a:xfrm>
          <a:prstGeom prst="rect">
            <a:avLst/>
          </a:prstGeom>
        </p:spPr>
      </p:pic>
    </p:spTree>
    <p:extLst>
      <p:ext uri="{BB962C8B-B14F-4D97-AF65-F5344CB8AC3E}">
        <p14:creationId xmlns:p14="http://schemas.microsoft.com/office/powerpoint/2010/main" val="1757121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B95035-2C0C-BB82-20E3-5AC7356A0178}"/>
              </a:ext>
            </a:extLst>
          </p:cNvPr>
          <p:cNvPicPr>
            <a:picLocks noChangeAspect="1"/>
          </p:cNvPicPr>
          <p:nvPr/>
        </p:nvPicPr>
        <p:blipFill rotWithShape="1">
          <a:blip r:embed="rId4"/>
          <a:srcRect t="32764" b="33106"/>
          <a:stretch/>
        </p:blipFill>
        <p:spPr>
          <a:xfrm>
            <a:off x="0" y="2239347"/>
            <a:ext cx="12192000" cy="2332654"/>
          </a:xfrm>
          <a:prstGeom prst="rect">
            <a:avLst/>
          </a:prstGeom>
        </p:spPr>
      </p:pic>
      <p:pic>
        <p:nvPicPr>
          <p:cNvPr id="2" name="Gunshot Sound Effect Single Shot">
            <a:hlinkClick r:id="" action="ppaction://media"/>
            <a:extLst>
              <a:ext uri="{FF2B5EF4-FFF2-40B4-BE49-F238E27FC236}">
                <a16:creationId xmlns:a16="http://schemas.microsoft.com/office/drawing/2014/main" id="{37186147-A6C5-1504-A2D8-994EA959B0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6045200"/>
            <a:ext cx="812800" cy="812800"/>
          </a:xfrm>
          <a:prstGeom prst="rect">
            <a:avLst/>
          </a:prstGeom>
        </p:spPr>
      </p:pic>
    </p:spTree>
    <p:extLst>
      <p:ext uri="{BB962C8B-B14F-4D97-AF65-F5344CB8AC3E}">
        <p14:creationId xmlns:p14="http://schemas.microsoft.com/office/powerpoint/2010/main" val="331672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80AC99-FEA0-80D1-7170-C8B0C6820B6C}"/>
              </a:ext>
            </a:extLst>
          </p:cNvPr>
          <p:cNvSpPr txBox="1"/>
          <p:nvPr/>
        </p:nvSpPr>
        <p:spPr>
          <a:xfrm>
            <a:off x="609600" y="612844"/>
            <a:ext cx="10972800" cy="5632311"/>
          </a:xfrm>
          <a:prstGeom prst="rect">
            <a:avLst/>
          </a:prstGeom>
          <a:noFill/>
        </p:spPr>
        <p:txBody>
          <a:bodyPr wrap="square" rtlCol="0">
            <a:spAutoFit/>
          </a:bodyPr>
          <a:lstStyle/>
          <a:p>
            <a:pPr algn="ctr"/>
            <a:r>
              <a:rPr lang="en-US" sz="6000" b="1" kern="100" dirty="0">
                <a:solidFill>
                  <a:srgbClr val="92D050"/>
                </a:solidFill>
                <a:effectLst/>
                <a:latin typeface="Calibri" panose="020F0502020204030204" pitchFamily="34" charset="0"/>
                <a:ea typeface="Calibri" panose="020F0502020204030204" pitchFamily="34" charset="0"/>
                <a:cs typeface="Calibri" panose="020F0502020204030204" pitchFamily="34" charset="0"/>
              </a:rPr>
              <a:t>SELFISH</a:t>
            </a:r>
            <a:r>
              <a:rPr lang="en-US" sz="60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a:p>
            <a:pPr algn="ctr"/>
            <a:r>
              <a:rPr lang="en-US" sz="60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devoted to or caring </a:t>
            </a:r>
            <a:r>
              <a:rPr lang="en-US" sz="6000" kern="100" dirty="0">
                <a:solidFill>
                  <a:srgbClr val="FFC000"/>
                </a:solidFill>
                <a:effectLst/>
                <a:latin typeface="Calibri" panose="020F0502020204030204" pitchFamily="34" charset="0"/>
                <a:ea typeface="Calibri" panose="020F0502020204030204" pitchFamily="34" charset="0"/>
                <a:cs typeface="Calibri" panose="020F0502020204030204" pitchFamily="34" charset="0"/>
              </a:rPr>
              <a:t>only</a:t>
            </a:r>
            <a:r>
              <a:rPr lang="en-US" sz="60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a:p>
            <a:pPr algn="ctr"/>
            <a:r>
              <a:rPr lang="en-US" sz="60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for oneself; </a:t>
            </a:r>
          </a:p>
          <a:p>
            <a:pPr algn="ctr"/>
            <a:r>
              <a:rPr lang="en-US" sz="60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concerned </a:t>
            </a:r>
            <a:r>
              <a:rPr lang="en-US" sz="6000" kern="100" dirty="0">
                <a:solidFill>
                  <a:srgbClr val="FFC000"/>
                </a:solidFill>
                <a:effectLst/>
                <a:latin typeface="Calibri" panose="020F0502020204030204" pitchFamily="34" charset="0"/>
                <a:ea typeface="Calibri" panose="020F0502020204030204" pitchFamily="34" charset="0"/>
                <a:cs typeface="Calibri" panose="020F0502020204030204" pitchFamily="34" charset="0"/>
              </a:rPr>
              <a:t>primarily</a:t>
            </a:r>
            <a:r>
              <a:rPr lang="en-US" sz="60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with </a:t>
            </a:r>
          </a:p>
          <a:p>
            <a:pPr algn="ctr"/>
            <a:r>
              <a:rPr lang="en-US" sz="60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one's own interests, benefits, </a:t>
            </a:r>
          </a:p>
          <a:p>
            <a:pPr algn="ctr"/>
            <a:r>
              <a:rPr lang="en-US" sz="60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welfare, etc., </a:t>
            </a:r>
            <a:r>
              <a:rPr lang="en-US" sz="6000" kern="100" dirty="0">
                <a:solidFill>
                  <a:srgbClr val="FFC000"/>
                </a:solidFill>
                <a:effectLst/>
                <a:latin typeface="Calibri" panose="020F0502020204030204" pitchFamily="34" charset="0"/>
                <a:ea typeface="Calibri" panose="020F0502020204030204" pitchFamily="34" charset="0"/>
                <a:cs typeface="Calibri" panose="020F0502020204030204" pitchFamily="34" charset="0"/>
              </a:rPr>
              <a:t>regardless</a:t>
            </a:r>
            <a:r>
              <a:rPr lang="en-US" sz="60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of others. </a:t>
            </a:r>
            <a:endParaRPr lang="en-US" sz="6000" kern="1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9467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80AC99-FEA0-80D1-7170-C8B0C6820B6C}"/>
              </a:ext>
            </a:extLst>
          </p:cNvPr>
          <p:cNvSpPr txBox="1"/>
          <p:nvPr/>
        </p:nvSpPr>
        <p:spPr>
          <a:xfrm>
            <a:off x="609600" y="1997839"/>
            <a:ext cx="10972800" cy="2862322"/>
          </a:xfrm>
          <a:prstGeom prst="rect">
            <a:avLst/>
          </a:prstGeom>
          <a:noFill/>
        </p:spPr>
        <p:txBody>
          <a:bodyPr wrap="square" rtlCol="0">
            <a:spAutoFit/>
          </a:bodyPr>
          <a:lstStyle/>
          <a:p>
            <a:pPr algn="ctr"/>
            <a:r>
              <a:rPr lang="en-US" sz="60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Egocentric, greedy, </a:t>
            </a:r>
          </a:p>
          <a:p>
            <a:pPr algn="ctr"/>
            <a:r>
              <a:rPr lang="en-US" sz="60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narcissistic, self-centered, </a:t>
            </a:r>
          </a:p>
          <a:p>
            <a:pPr algn="ctr"/>
            <a:r>
              <a:rPr lang="en-US" sz="60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narrow-minded, vain.</a:t>
            </a:r>
            <a:endParaRPr lang="en-US" sz="6000" kern="1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02578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C3D251-7576-6DEF-4EB5-BCF882615A6E}"/>
              </a:ext>
            </a:extLst>
          </p:cNvPr>
          <p:cNvPicPr>
            <a:picLocks noChangeAspect="1"/>
          </p:cNvPicPr>
          <p:nvPr/>
        </p:nvPicPr>
        <p:blipFill>
          <a:blip r:embed="rId2"/>
          <a:stretch>
            <a:fillRect/>
          </a:stretch>
        </p:blipFill>
        <p:spPr>
          <a:xfrm>
            <a:off x="945141" y="0"/>
            <a:ext cx="10301717" cy="6858000"/>
          </a:xfrm>
          <a:prstGeom prst="rect">
            <a:avLst/>
          </a:prstGeom>
        </p:spPr>
      </p:pic>
    </p:spTree>
    <p:extLst>
      <p:ext uri="{BB962C8B-B14F-4D97-AF65-F5344CB8AC3E}">
        <p14:creationId xmlns:p14="http://schemas.microsoft.com/office/powerpoint/2010/main" val="3524589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147FCD-C735-AD93-EAF0-2E850C36E3AA}"/>
              </a:ext>
            </a:extLst>
          </p:cNvPr>
          <p:cNvSpPr txBox="1"/>
          <p:nvPr/>
        </p:nvSpPr>
        <p:spPr>
          <a:xfrm>
            <a:off x="609600" y="674400"/>
            <a:ext cx="10972800" cy="5509200"/>
          </a:xfrm>
          <a:prstGeom prst="rect">
            <a:avLst/>
          </a:prstGeom>
          <a:noFill/>
        </p:spPr>
        <p:txBody>
          <a:bodyPr wrap="square" rtlCol="0">
            <a:spAutoFit/>
          </a:bodyPr>
          <a:lstStyle/>
          <a:p>
            <a:pPr algn="ctr"/>
            <a:r>
              <a:rPr lang="en-US" sz="4400" b="1" dirty="0">
                <a:solidFill>
                  <a:schemeClr val="bg1"/>
                </a:solidFill>
              </a:rPr>
              <a:t>Titus 1:15-16 </a:t>
            </a:r>
          </a:p>
          <a:p>
            <a:pPr algn="ctr"/>
            <a:r>
              <a:rPr lang="en-US" sz="4400" dirty="0">
                <a:solidFill>
                  <a:schemeClr val="bg1"/>
                </a:solidFill>
              </a:rPr>
              <a:t>“To the pure all things are pure, </a:t>
            </a:r>
          </a:p>
          <a:p>
            <a:pPr algn="ctr"/>
            <a:r>
              <a:rPr lang="en-US" sz="4400" dirty="0">
                <a:solidFill>
                  <a:schemeClr val="bg1"/>
                </a:solidFill>
              </a:rPr>
              <a:t>but to </a:t>
            </a:r>
            <a:r>
              <a:rPr lang="en-US" sz="4400" dirty="0">
                <a:solidFill>
                  <a:srgbClr val="FFFF00"/>
                </a:solidFill>
              </a:rPr>
              <a:t>those who are defiled and unbelieving </a:t>
            </a:r>
            <a:r>
              <a:rPr lang="en-US" sz="4400" dirty="0">
                <a:solidFill>
                  <a:schemeClr val="bg1"/>
                </a:solidFill>
              </a:rPr>
              <a:t>nothing is pure; but even their </a:t>
            </a:r>
            <a:r>
              <a:rPr lang="en-US" sz="4400" dirty="0">
                <a:solidFill>
                  <a:srgbClr val="FFFF00"/>
                </a:solidFill>
              </a:rPr>
              <a:t>mind</a:t>
            </a:r>
            <a:r>
              <a:rPr lang="en-US" sz="4400" dirty="0">
                <a:solidFill>
                  <a:schemeClr val="bg1"/>
                </a:solidFill>
              </a:rPr>
              <a:t> </a:t>
            </a:r>
          </a:p>
          <a:p>
            <a:pPr algn="ctr"/>
            <a:r>
              <a:rPr lang="en-US" sz="4400" dirty="0">
                <a:solidFill>
                  <a:schemeClr val="bg1"/>
                </a:solidFill>
              </a:rPr>
              <a:t>and </a:t>
            </a:r>
            <a:r>
              <a:rPr lang="en-US" sz="4400" dirty="0">
                <a:solidFill>
                  <a:srgbClr val="FFFF00"/>
                </a:solidFill>
              </a:rPr>
              <a:t>conscience</a:t>
            </a:r>
            <a:r>
              <a:rPr lang="en-US" sz="4400" dirty="0">
                <a:solidFill>
                  <a:schemeClr val="bg1"/>
                </a:solidFill>
              </a:rPr>
              <a:t> are defiled. </a:t>
            </a:r>
          </a:p>
          <a:p>
            <a:pPr algn="ctr"/>
            <a:r>
              <a:rPr lang="en-US" sz="4400" dirty="0">
                <a:solidFill>
                  <a:srgbClr val="FFFF00"/>
                </a:solidFill>
              </a:rPr>
              <a:t>They profess to know God</a:t>
            </a:r>
            <a:r>
              <a:rPr lang="en-US" sz="4400" dirty="0">
                <a:solidFill>
                  <a:schemeClr val="bg1"/>
                </a:solidFill>
              </a:rPr>
              <a:t>, but in </a:t>
            </a:r>
            <a:r>
              <a:rPr lang="en-US" sz="4400" u="sng" dirty="0">
                <a:solidFill>
                  <a:schemeClr val="bg1"/>
                </a:solidFill>
              </a:rPr>
              <a:t>works</a:t>
            </a:r>
            <a:r>
              <a:rPr lang="en-US" sz="4400" dirty="0">
                <a:solidFill>
                  <a:schemeClr val="bg1"/>
                </a:solidFill>
              </a:rPr>
              <a:t> they deny Him, being abominable, disobedient, and disqualified for </a:t>
            </a:r>
            <a:r>
              <a:rPr lang="en-US" sz="4400" u="sng" dirty="0">
                <a:solidFill>
                  <a:schemeClr val="bg1"/>
                </a:solidFill>
              </a:rPr>
              <a:t>every good work</a:t>
            </a:r>
            <a:r>
              <a:rPr lang="en-US" sz="4400" dirty="0">
                <a:solidFill>
                  <a:schemeClr val="bg1"/>
                </a:solidFill>
              </a:rPr>
              <a:t>.”</a:t>
            </a:r>
            <a:endParaRPr lang="en-US" sz="4400" u="sng" dirty="0">
              <a:solidFill>
                <a:schemeClr val="bg1"/>
              </a:solidFill>
            </a:endParaRPr>
          </a:p>
        </p:txBody>
      </p:sp>
    </p:spTree>
    <p:extLst>
      <p:ext uri="{BB962C8B-B14F-4D97-AF65-F5344CB8AC3E}">
        <p14:creationId xmlns:p14="http://schemas.microsoft.com/office/powerpoint/2010/main" val="3375506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588561-75EE-B695-04BB-ED19018B7942}"/>
              </a:ext>
            </a:extLst>
          </p:cNvPr>
          <p:cNvPicPr>
            <a:picLocks noChangeAspect="1"/>
          </p:cNvPicPr>
          <p:nvPr/>
        </p:nvPicPr>
        <p:blipFill rotWithShape="1">
          <a:blip r:embed="rId2"/>
          <a:srcRect t="9226" b="12920"/>
          <a:stretch/>
        </p:blipFill>
        <p:spPr>
          <a:xfrm>
            <a:off x="0" y="0"/>
            <a:ext cx="12192000" cy="6858000"/>
          </a:xfrm>
          <a:prstGeom prst="rect">
            <a:avLst/>
          </a:prstGeom>
        </p:spPr>
      </p:pic>
    </p:spTree>
    <p:extLst>
      <p:ext uri="{BB962C8B-B14F-4D97-AF65-F5344CB8AC3E}">
        <p14:creationId xmlns:p14="http://schemas.microsoft.com/office/powerpoint/2010/main" val="3710799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147FCD-C735-AD93-EAF0-2E850C36E3AA}"/>
              </a:ext>
            </a:extLst>
          </p:cNvPr>
          <p:cNvSpPr txBox="1"/>
          <p:nvPr/>
        </p:nvSpPr>
        <p:spPr>
          <a:xfrm>
            <a:off x="609600" y="1690062"/>
            <a:ext cx="10972800" cy="3477875"/>
          </a:xfrm>
          <a:prstGeom prst="rect">
            <a:avLst/>
          </a:prstGeom>
          <a:noFill/>
        </p:spPr>
        <p:txBody>
          <a:bodyPr wrap="square" rtlCol="0">
            <a:spAutoFit/>
          </a:bodyPr>
          <a:lstStyle/>
          <a:p>
            <a:pPr algn="ctr"/>
            <a:r>
              <a:rPr lang="en-US" sz="4400" b="1" dirty="0">
                <a:solidFill>
                  <a:schemeClr val="bg1"/>
                </a:solidFill>
              </a:rPr>
              <a:t>2 Timothy 3:2-5 </a:t>
            </a:r>
          </a:p>
          <a:p>
            <a:pPr algn="ctr"/>
            <a:r>
              <a:rPr lang="en-US" sz="4400" dirty="0">
                <a:solidFill>
                  <a:schemeClr val="bg1"/>
                </a:solidFill>
              </a:rPr>
              <a:t>“For men will be </a:t>
            </a:r>
            <a:r>
              <a:rPr lang="en-US" sz="4400" dirty="0">
                <a:solidFill>
                  <a:srgbClr val="FFFF00"/>
                </a:solidFill>
              </a:rPr>
              <a:t>lovers of themselves</a:t>
            </a:r>
            <a:r>
              <a:rPr lang="en-US" sz="4400" dirty="0">
                <a:solidFill>
                  <a:schemeClr val="bg1"/>
                </a:solidFill>
              </a:rPr>
              <a:t>, </a:t>
            </a:r>
          </a:p>
          <a:p>
            <a:pPr algn="ctr"/>
            <a:r>
              <a:rPr lang="en-US" sz="4400" dirty="0">
                <a:solidFill>
                  <a:schemeClr val="bg1"/>
                </a:solidFill>
              </a:rPr>
              <a:t>lovers of money, boasters, </a:t>
            </a:r>
            <a:r>
              <a:rPr lang="en-US" sz="4400" dirty="0">
                <a:solidFill>
                  <a:srgbClr val="FFFF00"/>
                </a:solidFill>
              </a:rPr>
              <a:t>proud</a:t>
            </a:r>
            <a:r>
              <a:rPr lang="en-US" sz="4400" dirty="0">
                <a:solidFill>
                  <a:schemeClr val="bg1"/>
                </a:solidFill>
              </a:rPr>
              <a:t>, blasphemers, disobedient to parents, unthankful, unholy, unloving, unforgiving, slanderers, </a:t>
            </a:r>
            <a:endParaRPr lang="en-US" sz="4400" u="sng" dirty="0">
              <a:solidFill>
                <a:schemeClr val="bg1"/>
              </a:solidFill>
            </a:endParaRPr>
          </a:p>
        </p:txBody>
      </p:sp>
    </p:spTree>
    <p:extLst>
      <p:ext uri="{BB962C8B-B14F-4D97-AF65-F5344CB8AC3E}">
        <p14:creationId xmlns:p14="http://schemas.microsoft.com/office/powerpoint/2010/main" val="25481039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147FCD-C735-AD93-EAF0-2E850C36E3AA}"/>
              </a:ext>
            </a:extLst>
          </p:cNvPr>
          <p:cNvSpPr txBox="1"/>
          <p:nvPr/>
        </p:nvSpPr>
        <p:spPr>
          <a:xfrm>
            <a:off x="609600" y="1690062"/>
            <a:ext cx="10972800" cy="3477875"/>
          </a:xfrm>
          <a:prstGeom prst="rect">
            <a:avLst/>
          </a:prstGeom>
          <a:noFill/>
        </p:spPr>
        <p:txBody>
          <a:bodyPr wrap="square" rtlCol="0">
            <a:spAutoFit/>
          </a:bodyPr>
          <a:lstStyle/>
          <a:p>
            <a:pPr algn="ctr"/>
            <a:r>
              <a:rPr lang="en-US" sz="4400" dirty="0">
                <a:solidFill>
                  <a:schemeClr val="bg1"/>
                </a:solidFill>
              </a:rPr>
              <a:t>without self-control, brutal, despisers of good, traitors, headstrong, haughty, </a:t>
            </a:r>
          </a:p>
          <a:p>
            <a:pPr algn="ctr"/>
            <a:r>
              <a:rPr lang="en-US" sz="4400" dirty="0">
                <a:solidFill>
                  <a:schemeClr val="bg1"/>
                </a:solidFill>
              </a:rPr>
              <a:t>lovers of pleasure rather than lovers of God, </a:t>
            </a:r>
            <a:r>
              <a:rPr lang="en-US" sz="4400" dirty="0">
                <a:solidFill>
                  <a:srgbClr val="FFFF00"/>
                </a:solidFill>
              </a:rPr>
              <a:t>having a form of </a:t>
            </a:r>
            <a:r>
              <a:rPr lang="en-US" sz="4400" u="sng" dirty="0">
                <a:solidFill>
                  <a:srgbClr val="FFFF00"/>
                </a:solidFill>
              </a:rPr>
              <a:t>godliness</a:t>
            </a:r>
            <a:r>
              <a:rPr lang="en-US" sz="4400" dirty="0">
                <a:solidFill>
                  <a:srgbClr val="FFFF00"/>
                </a:solidFill>
              </a:rPr>
              <a:t> </a:t>
            </a:r>
            <a:r>
              <a:rPr lang="en-US" sz="4400" dirty="0">
                <a:solidFill>
                  <a:schemeClr val="bg1"/>
                </a:solidFill>
              </a:rPr>
              <a:t>but denying </a:t>
            </a:r>
            <a:r>
              <a:rPr lang="en-US" sz="4400" b="1" u="sng" dirty="0">
                <a:solidFill>
                  <a:schemeClr val="bg1"/>
                </a:solidFill>
              </a:rPr>
              <a:t>its</a:t>
            </a:r>
            <a:r>
              <a:rPr lang="en-US" sz="4400" dirty="0">
                <a:solidFill>
                  <a:schemeClr val="bg1"/>
                </a:solidFill>
              </a:rPr>
              <a:t> power. And from such people turn away!”</a:t>
            </a:r>
            <a:endParaRPr lang="en-US" sz="4400" u="sng" dirty="0">
              <a:solidFill>
                <a:schemeClr val="bg1"/>
              </a:solidFill>
            </a:endParaRPr>
          </a:p>
        </p:txBody>
      </p:sp>
    </p:spTree>
    <p:extLst>
      <p:ext uri="{BB962C8B-B14F-4D97-AF65-F5344CB8AC3E}">
        <p14:creationId xmlns:p14="http://schemas.microsoft.com/office/powerpoint/2010/main" val="2066098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B95035-2C0C-BB82-20E3-5AC7356A0178}"/>
              </a:ext>
            </a:extLst>
          </p:cNvPr>
          <p:cNvPicPr>
            <a:picLocks noChangeAspect="1"/>
          </p:cNvPicPr>
          <p:nvPr/>
        </p:nvPicPr>
        <p:blipFill rotWithShape="1">
          <a:blip r:embed="rId4"/>
          <a:srcRect t="66348"/>
          <a:stretch/>
        </p:blipFill>
        <p:spPr>
          <a:xfrm>
            <a:off x="0" y="4534678"/>
            <a:ext cx="12192000" cy="2299996"/>
          </a:xfrm>
          <a:prstGeom prst="rect">
            <a:avLst/>
          </a:prstGeom>
        </p:spPr>
      </p:pic>
      <p:pic>
        <p:nvPicPr>
          <p:cNvPr id="2" name="Gunshot Sound Effect Single Shot">
            <a:hlinkClick r:id="" action="ppaction://media"/>
            <a:extLst>
              <a:ext uri="{FF2B5EF4-FFF2-40B4-BE49-F238E27FC236}">
                <a16:creationId xmlns:a16="http://schemas.microsoft.com/office/drawing/2014/main" id="{206B0F57-D81C-4284-BCCA-4AF503D57C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851933"/>
            <a:ext cx="812800" cy="812800"/>
          </a:xfrm>
          <a:prstGeom prst="rect">
            <a:avLst/>
          </a:prstGeom>
        </p:spPr>
      </p:pic>
    </p:spTree>
    <p:extLst>
      <p:ext uri="{BB962C8B-B14F-4D97-AF65-F5344CB8AC3E}">
        <p14:creationId xmlns:p14="http://schemas.microsoft.com/office/powerpoint/2010/main" val="21627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D4EC7F-1FF0-758E-9C54-73E2E8F7DAE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97883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286681-DAEB-412D-2806-0540E8900DA1}"/>
              </a:ext>
            </a:extLst>
          </p:cNvPr>
          <p:cNvPicPr>
            <a:picLocks noChangeAspect="1"/>
          </p:cNvPicPr>
          <p:nvPr/>
        </p:nvPicPr>
        <p:blipFill rotWithShape="1">
          <a:blip r:embed="rId2"/>
          <a:srcRect b="11841"/>
          <a:stretch/>
        </p:blipFill>
        <p:spPr>
          <a:xfrm>
            <a:off x="0" y="0"/>
            <a:ext cx="12192000" cy="6858000"/>
          </a:xfrm>
          <a:prstGeom prst="rect">
            <a:avLst/>
          </a:prstGeom>
        </p:spPr>
      </p:pic>
    </p:spTree>
    <p:extLst>
      <p:ext uri="{BB962C8B-B14F-4D97-AF65-F5344CB8AC3E}">
        <p14:creationId xmlns:p14="http://schemas.microsoft.com/office/powerpoint/2010/main" val="3117784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A82A7-9BCD-D6A0-6E0D-FE2C22543FE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14571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9F9DDA-D0BE-2656-0067-6898E0FFC02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484887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94E35B-EFB2-E15A-6D4F-DA2F4C9D136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930902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284238-B641-7DBE-C0FA-88A899BD2D8F}"/>
              </a:ext>
            </a:extLst>
          </p:cNvPr>
          <p:cNvPicPr>
            <a:picLocks noChangeAspect="1"/>
          </p:cNvPicPr>
          <p:nvPr/>
        </p:nvPicPr>
        <p:blipFill>
          <a:blip r:embed="rId2"/>
          <a:stretch>
            <a:fillRect/>
          </a:stretch>
        </p:blipFill>
        <p:spPr>
          <a:xfrm>
            <a:off x="3646714" y="0"/>
            <a:ext cx="4898571" cy="6858000"/>
          </a:xfrm>
          <a:prstGeom prst="rect">
            <a:avLst/>
          </a:prstGeom>
        </p:spPr>
      </p:pic>
    </p:spTree>
    <p:extLst>
      <p:ext uri="{BB962C8B-B14F-4D97-AF65-F5344CB8AC3E}">
        <p14:creationId xmlns:p14="http://schemas.microsoft.com/office/powerpoint/2010/main" val="10216197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147FCD-C735-AD93-EAF0-2E850C36E3AA}"/>
              </a:ext>
            </a:extLst>
          </p:cNvPr>
          <p:cNvSpPr txBox="1"/>
          <p:nvPr/>
        </p:nvSpPr>
        <p:spPr>
          <a:xfrm>
            <a:off x="609600" y="151179"/>
            <a:ext cx="10972800" cy="6555641"/>
          </a:xfrm>
          <a:prstGeom prst="rect">
            <a:avLst/>
          </a:prstGeom>
          <a:noFill/>
        </p:spPr>
        <p:txBody>
          <a:bodyPr wrap="square" rtlCol="0">
            <a:spAutoFit/>
          </a:bodyPr>
          <a:lstStyle/>
          <a:p>
            <a:pPr algn="ctr"/>
            <a:r>
              <a:rPr lang="en-US" sz="6000" b="1" dirty="0">
                <a:solidFill>
                  <a:srgbClr val="92D050"/>
                </a:solidFill>
              </a:rPr>
              <a:t>SHAME: </a:t>
            </a:r>
            <a:r>
              <a:rPr lang="en-US" sz="6000" dirty="0">
                <a:solidFill>
                  <a:srgbClr val="92D050"/>
                </a:solidFill>
              </a:rPr>
              <a:t>(as a noun) </a:t>
            </a:r>
          </a:p>
          <a:p>
            <a:pPr algn="ctr"/>
            <a:r>
              <a:rPr lang="en-US" sz="6000" dirty="0">
                <a:solidFill>
                  <a:schemeClr val="bg1"/>
                </a:solidFill>
              </a:rPr>
              <a:t>the painful feeling </a:t>
            </a:r>
            <a:r>
              <a:rPr lang="en-US" sz="6000" dirty="0">
                <a:solidFill>
                  <a:srgbClr val="FFC000"/>
                </a:solidFill>
              </a:rPr>
              <a:t>arising from the consciousness </a:t>
            </a:r>
            <a:r>
              <a:rPr lang="en-US" sz="6000" dirty="0">
                <a:solidFill>
                  <a:schemeClr val="bg1"/>
                </a:solidFill>
              </a:rPr>
              <a:t>of something dishonorable, improper, ridiculous, etc., </a:t>
            </a:r>
            <a:r>
              <a:rPr lang="en-US" sz="6000" dirty="0">
                <a:solidFill>
                  <a:srgbClr val="FFC000"/>
                </a:solidFill>
              </a:rPr>
              <a:t>done by oneself </a:t>
            </a:r>
            <a:r>
              <a:rPr lang="en-US" sz="6000" dirty="0">
                <a:solidFill>
                  <a:schemeClr val="bg1"/>
                </a:solidFill>
              </a:rPr>
              <a:t>or another. a fact or circumstance bringing disgrace or </a:t>
            </a:r>
            <a:r>
              <a:rPr lang="en-US" sz="6000" dirty="0">
                <a:solidFill>
                  <a:srgbClr val="FFC000"/>
                </a:solidFill>
              </a:rPr>
              <a:t>regret</a:t>
            </a:r>
            <a:r>
              <a:rPr lang="en-US" sz="6000" dirty="0">
                <a:solidFill>
                  <a:schemeClr val="bg1"/>
                </a:solidFill>
              </a:rPr>
              <a:t>.</a:t>
            </a:r>
          </a:p>
        </p:txBody>
      </p:sp>
    </p:spTree>
    <p:extLst>
      <p:ext uri="{BB962C8B-B14F-4D97-AF65-F5344CB8AC3E}">
        <p14:creationId xmlns:p14="http://schemas.microsoft.com/office/powerpoint/2010/main" val="3654987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AC5C46-CCA8-F459-AD49-C02E60F5419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193579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147FCD-C735-AD93-EAF0-2E850C36E3AA}"/>
              </a:ext>
            </a:extLst>
          </p:cNvPr>
          <p:cNvSpPr txBox="1"/>
          <p:nvPr/>
        </p:nvSpPr>
        <p:spPr>
          <a:xfrm>
            <a:off x="609600" y="1074509"/>
            <a:ext cx="10972800" cy="4708981"/>
          </a:xfrm>
          <a:prstGeom prst="rect">
            <a:avLst/>
          </a:prstGeom>
          <a:noFill/>
        </p:spPr>
        <p:txBody>
          <a:bodyPr wrap="square" rtlCol="0">
            <a:spAutoFit/>
          </a:bodyPr>
          <a:lstStyle/>
          <a:p>
            <a:pPr algn="ctr"/>
            <a:r>
              <a:rPr lang="en-US" sz="6000" dirty="0">
                <a:solidFill>
                  <a:schemeClr val="bg1"/>
                </a:solidFill>
              </a:rPr>
              <a:t>Disgrace, contempt, </a:t>
            </a:r>
            <a:r>
              <a:rPr lang="en-US" sz="6000" dirty="0">
                <a:solidFill>
                  <a:srgbClr val="FFC000"/>
                </a:solidFill>
              </a:rPr>
              <a:t>guilt</a:t>
            </a:r>
            <a:r>
              <a:rPr lang="en-US" sz="6000" dirty="0">
                <a:solidFill>
                  <a:schemeClr val="bg1"/>
                </a:solidFill>
              </a:rPr>
              <a:t>, </a:t>
            </a:r>
          </a:p>
          <a:p>
            <a:pPr algn="ctr"/>
            <a:r>
              <a:rPr lang="en-US" sz="6000" dirty="0">
                <a:solidFill>
                  <a:schemeClr val="bg1"/>
                </a:solidFill>
              </a:rPr>
              <a:t>humiliation, </a:t>
            </a:r>
            <a:r>
              <a:rPr lang="en-US" sz="6000" dirty="0">
                <a:solidFill>
                  <a:srgbClr val="FFC000"/>
                </a:solidFill>
              </a:rPr>
              <a:t>remorse</a:t>
            </a:r>
            <a:r>
              <a:rPr lang="en-US" sz="6000" dirty="0">
                <a:solidFill>
                  <a:schemeClr val="bg1"/>
                </a:solidFill>
              </a:rPr>
              <a:t>, </a:t>
            </a:r>
            <a:r>
              <a:rPr lang="en-US" sz="6000" dirty="0">
                <a:solidFill>
                  <a:srgbClr val="FFC000"/>
                </a:solidFill>
              </a:rPr>
              <a:t>contrition</a:t>
            </a:r>
            <a:r>
              <a:rPr lang="en-US" sz="6000" dirty="0">
                <a:solidFill>
                  <a:schemeClr val="bg1"/>
                </a:solidFill>
              </a:rPr>
              <a:t>, </a:t>
            </a:r>
          </a:p>
          <a:p>
            <a:pPr algn="ctr"/>
            <a:r>
              <a:rPr lang="en-US" sz="6000" dirty="0">
                <a:solidFill>
                  <a:schemeClr val="bg1"/>
                </a:solidFill>
              </a:rPr>
              <a:t>dishonor, reproach, </a:t>
            </a:r>
          </a:p>
          <a:p>
            <a:pPr algn="ctr"/>
            <a:r>
              <a:rPr lang="en-US" sz="6000" dirty="0">
                <a:solidFill>
                  <a:srgbClr val="FFFF00"/>
                </a:solidFill>
              </a:rPr>
              <a:t>self</a:t>
            </a:r>
            <a:r>
              <a:rPr lang="en-US" sz="6000" dirty="0">
                <a:solidFill>
                  <a:schemeClr val="bg1"/>
                </a:solidFill>
              </a:rPr>
              <a:t>-disgust, </a:t>
            </a:r>
            <a:r>
              <a:rPr lang="en-US" sz="6000" dirty="0">
                <a:solidFill>
                  <a:srgbClr val="FFFF00"/>
                </a:solidFill>
              </a:rPr>
              <a:t>self</a:t>
            </a:r>
            <a:r>
              <a:rPr lang="en-US" sz="6000" dirty="0">
                <a:solidFill>
                  <a:schemeClr val="bg1"/>
                </a:solidFill>
              </a:rPr>
              <a:t>-reproach, </a:t>
            </a:r>
            <a:r>
              <a:rPr lang="en-US" sz="6000" dirty="0">
                <a:solidFill>
                  <a:srgbClr val="FFFF00"/>
                </a:solidFill>
              </a:rPr>
              <a:t>self</a:t>
            </a:r>
            <a:r>
              <a:rPr lang="en-US" sz="6000" dirty="0">
                <a:solidFill>
                  <a:srgbClr val="FFC000"/>
                </a:solidFill>
              </a:rPr>
              <a:t>-reproof</a:t>
            </a:r>
            <a:r>
              <a:rPr lang="en-US" sz="6000" dirty="0">
                <a:solidFill>
                  <a:schemeClr val="bg1"/>
                </a:solidFill>
              </a:rPr>
              <a:t>.</a:t>
            </a:r>
          </a:p>
        </p:txBody>
      </p:sp>
    </p:spTree>
    <p:extLst>
      <p:ext uri="{BB962C8B-B14F-4D97-AF65-F5344CB8AC3E}">
        <p14:creationId xmlns:p14="http://schemas.microsoft.com/office/powerpoint/2010/main" val="1969780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147FCD-C735-AD93-EAF0-2E850C36E3AA}"/>
              </a:ext>
            </a:extLst>
          </p:cNvPr>
          <p:cNvSpPr txBox="1"/>
          <p:nvPr/>
        </p:nvSpPr>
        <p:spPr>
          <a:xfrm>
            <a:off x="609600" y="1536174"/>
            <a:ext cx="10972800" cy="3785652"/>
          </a:xfrm>
          <a:prstGeom prst="rect">
            <a:avLst/>
          </a:prstGeom>
          <a:noFill/>
        </p:spPr>
        <p:txBody>
          <a:bodyPr wrap="square" rtlCol="0">
            <a:spAutoFit/>
          </a:bodyPr>
          <a:lstStyle/>
          <a:p>
            <a:pPr algn="ctr"/>
            <a:r>
              <a:rPr lang="en-US" sz="6000" dirty="0">
                <a:solidFill>
                  <a:schemeClr val="bg1"/>
                </a:solidFill>
              </a:rPr>
              <a:t>As oppose to </a:t>
            </a:r>
            <a:r>
              <a:rPr lang="en-US" sz="6000" dirty="0">
                <a:solidFill>
                  <a:srgbClr val="FFC000"/>
                </a:solidFill>
              </a:rPr>
              <a:t>(the verb): </a:t>
            </a:r>
          </a:p>
          <a:p>
            <a:pPr algn="ctr"/>
            <a:r>
              <a:rPr lang="en-US" sz="6000" dirty="0">
                <a:solidFill>
                  <a:schemeClr val="bg1"/>
                </a:solidFill>
              </a:rPr>
              <a:t>to publicly humiliate </a:t>
            </a:r>
          </a:p>
          <a:p>
            <a:pPr algn="ctr"/>
            <a:r>
              <a:rPr lang="en-US" sz="6000" dirty="0">
                <a:solidFill>
                  <a:schemeClr val="bg1"/>
                </a:solidFill>
              </a:rPr>
              <a:t>or cause to feel shame.  </a:t>
            </a:r>
          </a:p>
          <a:p>
            <a:pPr algn="ctr"/>
            <a:r>
              <a:rPr lang="en-US" sz="6000" b="1" dirty="0">
                <a:solidFill>
                  <a:schemeClr val="bg1"/>
                </a:solidFill>
              </a:rPr>
              <a:t>Bullying</a:t>
            </a:r>
            <a:r>
              <a:rPr lang="en-US" sz="6000" dirty="0">
                <a:solidFill>
                  <a:schemeClr val="bg1"/>
                </a:solidFill>
              </a:rPr>
              <a:t> </a:t>
            </a:r>
          </a:p>
        </p:txBody>
      </p:sp>
    </p:spTree>
    <p:extLst>
      <p:ext uri="{BB962C8B-B14F-4D97-AF65-F5344CB8AC3E}">
        <p14:creationId xmlns:p14="http://schemas.microsoft.com/office/powerpoint/2010/main" val="10939413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147FCD-C735-AD93-EAF0-2E850C36E3AA}"/>
              </a:ext>
            </a:extLst>
          </p:cNvPr>
          <p:cNvSpPr txBox="1"/>
          <p:nvPr/>
        </p:nvSpPr>
        <p:spPr>
          <a:xfrm>
            <a:off x="609600" y="1536174"/>
            <a:ext cx="10972800" cy="3785652"/>
          </a:xfrm>
          <a:prstGeom prst="rect">
            <a:avLst/>
          </a:prstGeom>
          <a:noFill/>
        </p:spPr>
        <p:txBody>
          <a:bodyPr wrap="square" rtlCol="0">
            <a:spAutoFit/>
          </a:bodyPr>
          <a:lstStyle/>
          <a:p>
            <a:pPr algn="ctr"/>
            <a:r>
              <a:rPr lang="en-US" sz="6000" b="1" dirty="0">
                <a:solidFill>
                  <a:srgbClr val="92D050"/>
                </a:solidFill>
              </a:rPr>
              <a:t>SHAMELESS: </a:t>
            </a:r>
          </a:p>
          <a:p>
            <a:pPr algn="ctr"/>
            <a:r>
              <a:rPr lang="en-US" sz="6000" b="1" dirty="0">
                <a:solidFill>
                  <a:schemeClr val="bg1"/>
                </a:solidFill>
              </a:rPr>
              <a:t>lacking any sense of shame: immodest; audacious. insensible to disgrace. showing no shame.</a:t>
            </a:r>
            <a:endParaRPr lang="en-US" sz="6000" dirty="0">
              <a:solidFill>
                <a:schemeClr val="bg1"/>
              </a:solidFill>
            </a:endParaRPr>
          </a:p>
        </p:txBody>
      </p:sp>
    </p:spTree>
    <p:extLst>
      <p:ext uri="{BB962C8B-B14F-4D97-AF65-F5344CB8AC3E}">
        <p14:creationId xmlns:p14="http://schemas.microsoft.com/office/powerpoint/2010/main" val="19052077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147FCD-C735-AD93-EAF0-2E850C36E3AA}"/>
              </a:ext>
            </a:extLst>
          </p:cNvPr>
          <p:cNvSpPr txBox="1"/>
          <p:nvPr/>
        </p:nvSpPr>
        <p:spPr>
          <a:xfrm>
            <a:off x="609600" y="1690062"/>
            <a:ext cx="10972800" cy="3477875"/>
          </a:xfrm>
          <a:prstGeom prst="rect">
            <a:avLst/>
          </a:prstGeom>
          <a:noFill/>
        </p:spPr>
        <p:txBody>
          <a:bodyPr wrap="square" rtlCol="0">
            <a:spAutoFit/>
          </a:bodyPr>
          <a:lstStyle/>
          <a:p>
            <a:pPr algn="ctr"/>
            <a:r>
              <a:rPr lang="en-US" sz="4400" b="1" dirty="0">
                <a:solidFill>
                  <a:schemeClr val="bg1"/>
                </a:solidFill>
              </a:rPr>
              <a:t>John 8:11 </a:t>
            </a:r>
          </a:p>
          <a:p>
            <a:pPr algn="ctr"/>
            <a:r>
              <a:rPr lang="en-US" sz="4400" dirty="0">
                <a:solidFill>
                  <a:schemeClr val="bg1"/>
                </a:solidFill>
              </a:rPr>
              <a:t>“She said, “No one, Lord.” </a:t>
            </a:r>
          </a:p>
          <a:p>
            <a:pPr algn="ctr"/>
            <a:r>
              <a:rPr lang="en-US" sz="4400" dirty="0">
                <a:solidFill>
                  <a:schemeClr val="bg1"/>
                </a:solidFill>
              </a:rPr>
              <a:t>And Jesus said to her, </a:t>
            </a:r>
          </a:p>
          <a:p>
            <a:pPr algn="ctr"/>
            <a:r>
              <a:rPr lang="en-US" sz="4400" dirty="0">
                <a:solidFill>
                  <a:schemeClr val="bg1"/>
                </a:solidFill>
              </a:rPr>
              <a:t>“Neither do I condemn you; </a:t>
            </a:r>
          </a:p>
          <a:p>
            <a:pPr algn="ctr"/>
            <a:r>
              <a:rPr lang="en-US" sz="4400" dirty="0">
                <a:solidFill>
                  <a:schemeClr val="bg1"/>
                </a:solidFill>
              </a:rPr>
              <a:t>go and sin no more.”</a:t>
            </a:r>
            <a:endParaRPr lang="en-US" sz="4400" u="sng" dirty="0">
              <a:solidFill>
                <a:schemeClr val="bg1"/>
              </a:solidFill>
            </a:endParaRPr>
          </a:p>
        </p:txBody>
      </p:sp>
    </p:spTree>
    <p:extLst>
      <p:ext uri="{BB962C8B-B14F-4D97-AF65-F5344CB8AC3E}">
        <p14:creationId xmlns:p14="http://schemas.microsoft.com/office/powerpoint/2010/main" val="515902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147FCD-C735-AD93-EAF0-2E850C36E3AA}"/>
              </a:ext>
            </a:extLst>
          </p:cNvPr>
          <p:cNvSpPr txBox="1"/>
          <p:nvPr/>
        </p:nvSpPr>
        <p:spPr>
          <a:xfrm>
            <a:off x="609600" y="1351508"/>
            <a:ext cx="10972800" cy="4154984"/>
          </a:xfrm>
          <a:prstGeom prst="rect">
            <a:avLst/>
          </a:prstGeom>
          <a:noFill/>
        </p:spPr>
        <p:txBody>
          <a:bodyPr wrap="square" rtlCol="0">
            <a:spAutoFit/>
          </a:bodyPr>
          <a:lstStyle/>
          <a:p>
            <a:pPr algn="ctr"/>
            <a:r>
              <a:rPr lang="en-US" sz="4400" b="1" dirty="0">
                <a:solidFill>
                  <a:schemeClr val="bg1"/>
                </a:solidFill>
              </a:rPr>
              <a:t>1 Corinthians 6:5 </a:t>
            </a:r>
          </a:p>
          <a:p>
            <a:pPr algn="ctr"/>
            <a:r>
              <a:rPr lang="en-US" sz="4400" dirty="0">
                <a:solidFill>
                  <a:schemeClr val="bg1"/>
                </a:solidFill>
              </a:rPr>
              <a:t>“I say this to your shame. </a:t>
            </a:r>
          </a:p>
          <a:p>
            <a:pPr algn="ctr"/>
            <a:r>
              <a:rPr lang="en-US" sz="4400" dirty="0">
                <a:solidFill>
                  <a:schemeClr val="bg1"/>
                </a:solidFill>
              </a:rPr>
              <a:t>Is it so, that there is not a wise man </a:t>
            </a:r>
          </a:p>
          <a:p>
            <a:pPr algn="ctr"/>
            <a:r>
              <a:rPr lang="en-US" sz="4400" dirty="0">
                <a:solidFill>
                  <a:schemeClr val="bg1"/>
                </a:solidFill>
              </a:rPr>
              <a:t>among you, not even one, </a:t>
            </a:r>
          </a:p>
          <a:p>
            <a:pPr algn="ctr"/>
            <a:r>
              <a:rPr lang="en-US" sz="4400" dirty="0">
                <a:solidFill>
                  <a:schemeClr val="bg1"/>
                </a:solidFill>
              </a:rPr>
              <a:t>who will be able to judge between </a:t>
            </a:r>
          </a:p>
          <a:p>
            <a:pPr algn="ctr"/>
            <a:r>
              <a:rPr lang="en-US" sz="4400" dirty="0">
                <a:solidFill>
                  <a:schemeClr val="bg1"/>
                </a:solidFill>
              </a:rPr>
              <a:t>his brethren?”</a:t>
            </a:r>
            <a:endParaRPr lang="en-US" sz="4400" u="sng" dirty="0">
              <a:solidFill>
                <a:schemeClr val="bg1"/>
              </a:solidFill>
            </a:endParaRPr>
          </a:p>
        </p:txBody>
      </p:sp>
    </p:spTree>
    <p:extLst>
      <p:ext uri="{BB962C8B-B14F-4D97-AF65-F5344CB8AC3E}">
        <p14:creationId xmlns:p14="http://schemas.microsoft.com/office/powerpoint/2010/main" val="9704478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147FCD-C735-AD93-EAF0-2E850C36E3AA}"/>
              </a:ext>
            </a:extLst>
          </p:cNvPr>
          <p:cNvSpPr txBox="1"/>
          <p:nvPr/>
        </p:nvSpPr>
        <p:spPr>
          <a:xfrm>
            <a:off x="609600" y="1690062"/>
            <a:ext cx="10972800" cy="2123658"/>
          </a:xfrm>
          <a:prstGeom prst="rect">
            <a:avLst/>
          </a:prstGeom>
          <a:noFill/>
        </p:spPr>
        <p:txBody>
          <a:bodyPr wrap="square" rtlCol="0">
            <a:spAutoFit/>
          </a:bodyPr>
          <a:lstStyle/>
          <a:p>
            <a:pPr algn="ctr"/>
            <a:r>
              <a:rPr lang="en-US" sz="4400" b="1" dirty="0">
                <a:solidFill>
                  <a:schemeClr val="bg1"/>
                </a:solidFill>
              </a:rPr>
              <a:t>1 Corinthians 4:14 </a:t>
            </a:r>
          </a:p>
          <a:p>
            <a:pPr algn="ctr"/>
            <a:r>
              <a:rPr lang="en-US" sz="4400" dirty="0">
                <a:solidFill>
                  <a:schemeClr val="bg1"/>
                </a:solidFill>
              </a:rPr>
              <a:t>“I do not write these things to shame you, </a:t>
            </a:r>
          </a:p>
          <a:p>
            <a:pPr algn="ctr"/>
            <a:r>
              <a:rPr lang="en-US" sz="4400" dirty="0">
                <a:solidFill>
                  <a:schemeClr val="bg1"/>
                </a:solidFill>
              </a:rPr>
              <a:t>but as my beloved children I warn you.”</a:t>
            </a:r>
            <a:endParaRPr lang="en-US" sz="4400" u="sng" dirty="0">
              <a:solidFill>
                <a:schemeClr val="bg1"/>
              </a:solidFill>
            </a:endParaRPr>
          </a:p>
        </p:txBody>
      </p:sp>
    </p:spTree>
    <p:extLst>
      <p:ext uri="{BB962C8B-B14F-4D97-AF65-F5344CB8AC3E}">
        <p14:creationId xmlns:p14="http://schemas.microsoft.com/office/powerpoint/2010/main" val="19238038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147FCD-C735-AD93-EAF0-2E850C36E3AA}"/>
              </a:ext>
            </a:extLst>
          </p:cNvPr>
          <p:cNvSpPr txBox="1"/>
          <p:nvPr/>
        </p:nvSpPr>
        <p:spPr>
          <a:xfrm>
            <a:off x="609600" y="1351508"/>
            <a:ext cx="10972800" cy="4154984"/>
          </a:xfrm>
          <a:prstGeom prst="rect">
            <a:avLst/>
          </a:prstGeom>
          <a:noFill/>
        </p:spPr>
        <p:txBody>
          <a:bodyPr wrap="square" rtlCol="0">
            <a:spAutoFit/>
          </a:bodyPr>
          <a:lstStyle/>
          <a:p>
            <a:pPr algn="ctr"/>
            <a:r>
              <a:rPr lang="en-US" sz="4400" b="1" dirty="0">
                <a:solidFill>
                  <a:schemeClr val="bg1"/>
                </a:solidFill>
              </a:rPr>
              <a:t>Ezra 9:6 </a:t>
            </a:r>
          </a:p>
          <a:p>
            <a:pPr algn="ctr"/>
            <a:r>
              <a:rPr lang="en-US" sz="4400" dirty="0">
                <a:solidFill>
                  <a:schemeClr val="bg1"/>
                </a:solidFill>
              </a:rPr>
              <a:t>“And I said: “O my God, I am too ashamed </a:t>
            </a:r>
          </a:p>
          <a:p>
            <a:pPr algn="ctr"/>
            <a:r>
              <a:rPr lang="en-US" sz="4400" dirty="0">
                <a:solidFill>
                  <a:schemeClr val="bg1"/>
                </a:solidFill>
              </a:rPr>
              <a:t>and humiliated to lift up my face to You, </a:t>
            </a:r>
          </a:p>
          <a:p>
            <a:pPr algn="ctr"/>
            <a:r>
              <a:rPr lang="en-US" sz="4400" dirty="0">
                <a:solidFill>
                  <a:schemeClr val="bg1"/>
                </a:solidFill>
              </a:rPr>
              <a:t>my God; for our iniquities have risen </a:t>
            </a:r>
          </a:p>
          <a:p>
            <a:pPr algn="ctr"/>
            <a:r>
              <a:rPr lang="en-US" sz="4400" dirty="0">
                <a:solidFill>
                  <a:schemeClr val="bg1"/>
                </a:solidFill>
              </a:rPr>
              <a:t>higher than our heads, and </a:t>
            </a:r>
          </a:p>
          <a:p>
            <a:pPr algn="ctr"/>
            <a:r>
              <a:rPr lang="en-US" sz="4400" dirty="0">
                <a:solidFill>
                  <a:schemeClr val="bg1"/>
                </a:solidFill>
              </a:rPr>
              <a:t>our guilt has grown up to the heavens.”</a:t>
            </a:r>
            <a:endParaRPr lang="en-US" sz="4400" u="sng" dirty="0">
              <a:solidFill>
                <a:schemeClr val="bg1"/>
              </a:solidFill>
            </a:endParaRPr>
          </a:p>
        </p:txBody>
      </p:sp>
    </p:spTree>
    <p:extLst>
      <p:ext uri="{BB962C8B-B14F-4D97-AF65-F5344CB8AC3E}">
        <p14:creationId xmlns:p14="http://schemas.microsoft.com/office/powerpoint/2010/main" val="42022707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147FCD-C735-AD93-EAF0-2E850C36E3AA}"/>
              </a:ext>
            </a:extLst>
          </p:cNvPr>
          <p:cNvSpPr txBox="1"/>
          <p:nvPr/>
        </p:nvSpPr>
        <p:spPr>
          <a:xfrm>
            <a:off x="609600" y="2367171"/>
            <a:ext cx="10972800" cy="2123658"/>
          </a:xfrm>
          <a:prstGeom prst="rect">
            <a:avLst/>
          </a:prstGeom>
          <a:noFill/>
        </p:spPr>
        <p:txBody>
          <a:bodyPr wrap="square" rtlCol="0">
            <a:spAutoFit/>
          </a:bodyPr>
          <a:lstStyle/>
          <a:p>
            <a:pPr algn="ctr"/>
            <a:r>
              <a:rPr lang="en-US" sz="4400" b="1" dirty="0">
                <a:solidFill>
                  <a:schemeClr val="bg1"/>
                </a:solidFill>
              </a:rPr>
              <a:t>Psalm 83:16 </a:t>
            </a:r>
          </a:p>
          <a:p>
            <a:pPr algn="ctr"/>
            <a:r>
              <a:rPr lang="en-US" sz="4400" dirty="0">
                <a:solidFill>
                  <a:schemeClr val="bg1"/>
                </a:solidFill>
              </a:rPr>
              <a:t>“Fill their faces with shame, </a:t>
            </a:r>
          </a:p>
          <a:p>
            <a:pPr algn="ctr"/>
            <a:r>
              <a:rPr lang="en-US" sz="4400" dirty="0">
                <a:solidFill>
                  <a:schemeClr val="bg1"/>
                </a:solidFill>
              </a:rPr>
              <a:t>that they may seek Your name, O Lord.”</a:t>
            </a:r>
            <a:endParaRPr lang="en-US" sz="4400" u="sng" dirty="0">
              <a:solidFill>
                <a:schemeClr val="bg1"/>
              </a:solidFill>
            </a:endParaRPr>
          </a:p>
        </p:txBody>
      </p:sp>
    </p:spTree>
    <p:extLst>
      <p:ext uri="{BB962C8B-B14F-4D97-AF65-F5344CB8AC3E}">
        <p14:creationId xmlns:p14="http://schemas.microsoft.com/office/powerpoint/2010/main" val="30193964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147FCD-C735-AD93-EAF0-2E850C36E3AA}"/>
              </a:ext>
            </a:extLst>
          </p:cNvPr>
          <p:cNvSpPr txBox="1"/>
          <p:nvPr/>
        </p:nvSpPr>
        <p:spPr>
          <a:xfrm>
            <a:off x="609600" y="2367171"/>
            <a:ext cx="10972800" cy="2800767"/>
          </a:xfrm>
          <a:prstGeom prst="rect">
            <a:avLst/>
          </a:prstGeom>
          <a:noFill/>
        </p:spPr>
        <p:txBody>
          <a:bodyPr wrap="square" rtlCol="0">
            <a:spAutoFit/>
          </a:bodyPr>
          <a:lstStyle/>
          <a:p>
            <a:pPr algn="ctr"/>
            <a:r>
              <a:rPr lang="en-US" sz="4400" b="1" dirty="0">
                <a:solidFill>
                  <a:schemeClr val="bg1"/>
                </a:solidFill>
              </a:rPr>
              <a:t>Psalm 97:7 </a:t>
            </a:r>
          </a:p>
          <a:p>
            <a:pPr algn="ctr"/>
            <a:r>
              <a:rPr lang="en-US" sz="4400" dirty="0">
                <a:solidFill>
                  <a:schemeClr val="bg1"/>
                </a:solidFill>
              </a:rPr>
              <a:t>“Let all be put to shame who serve </a:t>
            </a:r>
          </a:p>
          <a:p>
            <a:pPr algn="ctr"/>
            <a:r>
              <a:rPr lang="en-US" sz="4400" dirty="0">
                <a:solidFill>
                  <a:schemeClr val="bg1"/>
                </a:solidFill>
              </a:rPr>
              <a:t>carved images, who boast of idols. </a:t>
            </a:r>
          </a:p>
          <a:p>
            <a:pPr algn="ctr"/>
            <a:r>
              <a:rPr lang="en-US" sz="4400" dirty="0">
                <a:solidFill>
                  <a:schemeClr val="bg1"/>
                </a:solidFill>
              </a:rPr>
              <a:t>Worship Him, all you gods.”</a:t>
            </a:r>
            <a:endParaRPr lang="en-US" sz="4400" u="sng" dirty="0">
              <a:solidFill>
                <a:schemeClr val="bg1"/>
              </a:solidFill>
            </a:endParaRPr>
          </a:p>
        </p:txBody>
      </p:sp>
    </p:spTree>
    <p:extLst>
      <p:ext uri="{BB962C8B-B14F-4D97-AF65-F5344CB8AC3E}">
        <p14:creationId xmlns:p14="http://schemas.microsoft.com/office/powerpoint/2010/main" val="20206907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147FCD-C735-AD93-EAF0-2E850C36E3AA}"/>
              </a:ext>
            </a:extLst>
          </p:cNvPr>
          <p:cNvSpPr txBox="1"/>
          <p:nvPr/>
        </p:nvSpPr>
        <p:spPr>
          <a:xfrm>
            <a:off x="609600" y="2367171"/>
            <a:ext cx="10972800" cy="2123658"/>
          </a:xfrm>
          <a:prstGeom prst="rect">
            <a:avLst/>
          </a:prstGeom>
          <a:noFill/>
        </p:spPr>
        <p:txBody>
          <a:bodyPr wrap="square" rtlCol="0">
            <a:spAutoFit/>
          </a:bodyPr>
          <a:lstStyle/>
          <a:p>
            <a:pPr algn="ctr"/>
            <a:r>
              <a:rPr lang="en-US" sz="4400" b="1" dirty="0">
                <a:solidFill>
                  <a:schemeClr val="bg1"/>
                </a:solidFill>
              </a:rPr>
              <a:t>Proverbs 11:2 </a:t>
            </a:r>
          </a:p>
          <a:p>
            <a:pPr algn="ctr"/>
            <a:r>
              <a:rPr lang="en-US" sz="4400" dirty="0">
                <a:solidFill>
                  <a:schemeClr val="bg1"/>
                </a:solidFill>
              </a:rPr>
              <a:t>“When pride comes, then comes shame; </a:t>
            </a:r>
          </a:p>
          <a:p>
            <a:pPr algn="ctr"/>
            <a:r>
              <a:rPr lang="en-US" sz="4400" dirty="0">
                <a:solidFill>
                  <a:schemeClr val="bg1"/>
                </a:solidFill>
              </a:rPr>
              <a:t>But with the humble is wisdom.”</a:t>
            </a:r>
            <a:endParaRPr lang="en-US" sz="4400" u="sng" dirty="0">
              <a:solidFill>
                <a:schemeClr val="bg1"/>
              </a:solidFill>
            </a:endParaRPr>
          </a:p>
        </p:txBody>
      </p:sp>
    </p:spTree>
    <p:extLst>
      <p:ext uri="{BB962C8B-B14F-4D97-AF65-F5344CB8AC3E}">
        <p14:creationId xmlns:p14="http://schemas.microsoft.com/office/powerpoint/2010/main" val="3566038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80AC99-FEA0-80D1-7170-C8B0C6820B6C}"/>
              </a:ext>
            </a:extLst>
          </p:cNvPr>
          <p:cNvSpPr txBox="1"/>
          <p:nvPr/>
        </p:nvSpPr>
        <p:spPr>
          <a:xfrm>
            <a:off x="1817040" y="1074509"/>
            <a:ext cx="8557920" cy="4708981"/>
          </a:xfrm>
          <a:prstGeom prst="rect">
            <a:avLst/>
          </a:prstGeom>
          <a:noFill/>
        </p:spPr>
        <p:txBody>
          <a:bodyPr wrap="none" rtlCol="0">
            <a:spAutoFit/>
          </a:bodyPr>
          <a:lstStyle/>
          <a:p>
            <a:pPr algn="ctr"/>
            <a:r>
              <a:rPr lang="en-US" sz="6000" b="1" kern="100" dirty="0">
                <a:solidFill>
                  <a:srgbClr val="92D050"/>
                </a:solidFill>
                <a:effectLst/>
                <a:latin typeface="Calibri" panose="020F0502020204030204" pitchFamily="34" charset="0"/>
                <a:ea typeface="Calibri" panose="020F0502020204030204" pitchFamily="34" charset="0"/>
                <a:cs typeface="Calibri" panose="020F0502020204030204" pitchFamily="34" charset="0"/>
              </a:rPr>
              <a:t>Self-Help:</a:t>
            </a:r>
          </a:p>
          <a:p>
            <a:pPr algn="ctr"/>
            <a:r>
              <a:rPr lang="en-US" sz="6000" kern="100" dirty="0">
                <a:solidFill>
                  <a:schemeClr val="bg1"/>
                </a:solidFill>
                <a:latin typeface="Calibri" panose="020F0502020204030204" pitchFamily="34" charset="0"/>
                <a:ea typeface="Calibri" panose="020F0502020204030204" pitchFamily="34" charset="0"/>
                <a:cs typeface="Calibri" panose="020F0502020204030204" pitchFamily="34" charset="0"/>
              </a:rPr>
              <a:t>the act of providing for or </a:t>
            </a:r>
          </a:p>
          <a:p>
            <a:pPr algn="ctr"/>
            <a:r>
              <a:rPr lang="en-US" sz="6000" kern="100" dirty="0">
                <a:solidFill>
                  <a:schemeClr val="bg1"/>
                </a:solidFill>
                <a:latin typeface="Calibri" panose="020F0502020204030204" pitchFamily="34" charset="0"/>
                <a:ea typeface="Calibri" panose="020F0502020204030204" pitchFamily="34" charset="0"/>
                <a:cs typeface="Calibri" panose="020F0502020204030204" pitchFamily="34" charset="0"/>
              </a:rPr>
              <a:t>helping oneself </a:t>
            </a:r>
          </a:p>
          <a:p>
            <a:pPr algn="ctr"/>
            <a:r>
              <a:rPr lang="en-US" sz="6000" kern="100" dirty="0">
                <a:solidFill>
                  <a:srgbClr val="FFC000"/>
                </a:solidFill>
                <a:latin typeface="Calibri" panose="020F0502020204030204" pitchFamily="34" charset="0"/>
                <a:ea typeface="Calibri" panose="020F0502020204030204" pitchFamily="34" charset="0"/>
                <a:cs typeface="Calibri" panose="020F0502020204030204" pitchFamily="34" charset="0"/>
              </a:rPr>
              <a:t>without</a:t>
            </a:r>
            <a:r>
              <a:rPr lang="en-US" sz="6000" kern="100" dirty="0">
                <a:solidFill>
                  <a:schemeClr val="bg1"/>
                </a:solidFill>
                <a:latin typeface="Calibri" panose="020F0502020204030204" pitchFamily="34" charset="0"/>
                <a:ea typeface="Calibri" panose="020F0502020204030204" pitchFamily="34" charset="0"/>
                <a:cs typeface="Calibri" panose="020F0502020204030204" pitchFamily="34" charset="0"/>
              </a:rPr>
              <a:t> assistance </a:t>
            </a:r>
          </a:p>
          <a:p>
            <a:pPr algn="ctr"/>
            <a:r>
              <a:rPr lang="en-US" sz="6000" kern="100" dirty="0">
                <a:solidFill>
                  <a:schemeClr val="bg1"/>
                </a:solidFill>
                <a:latin typeface="Calibri" panose="020F0502020204030204" pitchFamily="34" charset="0"/>
                <a:ea typeface="Calibri" panose="020F0502020204030204" pitchFamily="34" charset="0"/>
                <a:cs typeface="Calibri" panose="020F0502020204030204" pitchFamily="34" charset="0"/>
              </a:rPr>
              <a:t>from others. </a:t>
            </a:r>
          </a:p>
        </p:txBody>
      </p:sp>
    </p:spTree>
    <p:extLst>
      <p:ext uri="{BB962C8B-B14F-4D97-AF65-F5344CB8AC3E}">
        <p14:creationId xmlns:p14="http://schemas.microsoft.com/office/powerpoint/2010/main" val="25248103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147FCD-C735-AD93-EAF0-2E850C36E3AA}"/>
              </a:ext>
            </a:extLst>
          </p:cNvPr>
          <p:cNvSpPr txBox="1"/>
          <p:nvPr/>
        </p:nvSpPr>
        <p:spPr>
          <a:xfrm>
            <a:off x="609600" y="2367171"/>
            <a:ext cx="10972800" cy="2800767"/>
          </a:xfrm>
          <a:prstGeom prst="rect">
            <a:avLst/>
          </a:prstGeom>
          <a:noFill/>
        </p:spPr>
        <p:txBody>
          <a:bodyPr wrap="square" rtlCol="0">
            <a:spAutoFit/>
          </a:bodyPr>
          <a:lstStyle/>
          <a:p>
            <a:pPr algn="ctr"/>
            <a:r>
              <a:rPr lang="en-US" sz="4400" b="1" dirty="0">
                <a:solidFill>
                  <a:schemeClr val="bg1"/>
                </a:solidFill>
              </a:rPr>
              <a:t>Proverbs: 10:5 </a:t>
            </a:r>
          </a:p>
          <a:p>
            <a:pPr algn="ctr"/>
            <a:r>
              <a:rPr lang="en-US" sz="4400" dirty="0">
                <a:solidFill>
                  <a:schemeClr val="bg1"/>
                </a:solidFill>
              </a:rPr>
              <a:t>“He who gathers in summer is a wise son; </a:t>
            </a:r>
          </a:p>
          <a:p>
            <a:pPr algn="ctr"/>
            <a:r>
              <a:rPr lang="en-US" sz="4400" dirty="0">
                <a:solidFill>
                  <a:schemeClr val="bg1"/>
                </a:solidFill>
              </a:rPr>
              <a:t>He who sleeps in harvest </a:t>
            </a:r>
          </a:p>
          <a:p>
            <a:pPr algn="ctr"/>
            <a:r>
              <a:rPr lang="en-US" sz="4400" dirty="0">
                <a:solidFill>
                  <a:schemeClr val="bg1"/>
                </a:solidFill>
              </a:rPr>
              <a:t>is a son who causes shame.”</a:t>
            </a:r>
            <a:endParaRPr lang="en-US" sz="4400" u="sng" dirty="0">
              <a:solidFill>
                <a:schemeClr val="bg1"/>
              </a:solidFill>
            </a:endParaRPr>
          </a:p>
        </p:txBody>
      </p:sp>
    </p:spTree>
    <p:extLst>
      <p:ext uri="{BB962C8B-B14F-4D97-AF65-F5344CB8AC3E}">
        <p14:creationId xmlns:p14="http://schemas.microsoft.com/office/powerpoint/2010/main" val="2418306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147FCD-C735-AD93-EAF0-2E850C36E3AA}"/>
              </a:ext>
            </a:extLst>
          </p:cNvPr>
          <p:cNvSpPr txBox="1"/>
          <p:nvPr/>
        </p:nvSpPr>
        <p:spPr>
          <a:xfrm>
            <a:off x="609600" y="2367171"/>
            <a:ext cx="10972800" cy="2800767"/>
          </a:xfrm>
          <a:prstGeom prst="rect">
            <a:avLst/>
          </a:prstGeom>
          <a:noFill/>
        </p:spPr>
        <p:txBody>
          <a:bodyPr wrap="square" rtlCol="0">
            <a:spAutoFit/>
          </a:bodyPr>
          <a:lstStyle/>
          <a:p>
            <a:pPr algn="ctr"/>
            <a:r>
              <a:rPr lang="en-US" sz="4400" b="1" dirty="0">
                <a:solidFill>
                  <a:schemeClr val="bg1"/>
                </a:solidFill>
              </a:rPr>
              <a:t>Proverbs 13:18 </a:t>
            </a:r>
          </a:p>
          <a:p>
            <a:pPr algn="ctr"/>
            <a:r>
              <a:rPr lang="en-US" sz="4400" dirty="0">
                <a:solidFill>
                  <a:schemeClr val="bg1"/>
                </a:solidFill>
              </a:rPr>
              <a:t>“Poverty and shame will come to him who disdains correction, but he who regards a rebuke will be honored.”</a:t>
            </a:r>
            <a:endParaRPr lang="en-US" sz="4400" u="sng" dirty="0">
              <a:solidFill>
                <a:schemeClr val="bg1"/>
              </a:solidFill>
            </a:endParaRPr>
          </a:p>
        </p:txBody>
      </p:sp>
    </p:spTree>
    <p:extLst>
      <p:ext uri="{BB962C8B-B14F-4D97-AF65-F5344CB8AC3E}">
        <p14:creationId xmlns:p14="http://schemas.microsoft.com/office/powerpoint/2010/main" val="30605638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8CB318-6744-74CB-C408-472E38809309}"/>
              </a:ext>
            </a:extLst>
          </p:cNvPr>
          <p:cNvPicPr>
            <a:picLocks noChangeAspect="1"/>
          </p:cNvPicPr>
          <p:nvPr/>
        </p:nvPicPr>
        <p:blipFill rotWithShape="1">
          <a:blip r:embed="rId2"/>
          <a:srcRect t="15887"/>
          <a:stretch/>
        </p:blipFill>
        <p:spPr>
          <a:xfrm>
            <a:off x="-38099" y="0"/>
            <a:ext cx="12230099" cy="6858000"/>
          </a:xfrm>
          <a:prstGeom prst="rect">
            <a:avLst/>
          </a:prstGeom>
        </p:spPr>
      </p:pic>
      <p:sp>
        <p:nvSpPr>
          <p:cNvPr id="4" name="TextBox 3">
            <a:extLst>
              <a:ext uri="{FF2B5EF4-FFF2-40B4-BE49-F238E27FC236}">
                <a16:creationId xmlns:a16="http://schemas.microsoft.com/office/drawing/2014/main" id="{0249F606-FF9B-D4DF-AF13-838B5C6C21C0}"/>
              </a:ext>
            </a:extLst>
          </p:cNvPr>
          <p:cNvSpPr txBox="1"/>
          <p:nvPr/>
        </p:nvSpPr>
        <p:spPr>
          <a:xfrm>
            <a:off x="311270" y="558294"/>
            <a:ext cx="3946914" cy="2123658"/>
          </a:xfrm>
          <a:prstGeom prst="rect">
            <a:avLst/>
          </a:prstGeom>
          <a:noFill/>
        </p:spPr>
        <p:txBody>
          <a:bodyPr wrap="none" rtlCol="0">
            <a:spAutoFit/>
          </a:bodyPr>
          <a:lstStyle/>
          <a:p>
            <a:pPr algn="ctr"/>
            <a:r>
              <a:rPr lang="en-US" sz="6600" dirty="0"/>
              <a:t>From</a:t>
            </a:r>
          </a:p>
          <a:p>
            <a:pPr algn="ctr"/>
            <a:r>
              <a:rPr lang="en-US" sz="6600" dirty="0"/>
              <a:t>Selfishness</a:t>
            </a:r>
          </a:p>
        </p:txBody>
      </p:sp>
      <p:sp>
        <p:nvSpPr>
          <p:cNvPr id="5" name="TextBox 4">
            <a:extLst>
              <a:ext uri="{FF2B5EF4-FFF2-40B4-BE49-F238E27FC236}">
                <a16:creationId xmlns:a16="http://schemas.microsoft.com/office/drawing/2014/main" id="{30B11E64-B25B-8CEF-7521-05E3C45FDF63}"/>
              </a:ext>
            </a:extLst>
          </p:cNvPr>
          <p:cNvSpPr txBox="1"/>
          <p:nvPr/>
        </p:nvSpPr>
        <p:spPr>
          <a:xfrm>
            <a:off x="7624437" y="558294"/>
            <a:ext cx="4256293" cy="2123658"/>
          </a:xfrm>
          <a:prstGeom prst="rect">
            <a:avLst/>
          </a:prstGeom>
          <a:noFill/>
        </p:spPr>
        <p:txBody>
          <a:bodyPr wrap="none" rtlCol="0">
            <a:spAutoFit/>
          </a:bodyPr>
          <a:lstStyle/>
          <a:p>
            <a:pPr algn="ctr"/>
            <a:r>
              <a:rPr lang="en-US" sz="6600" dirty="0"/>
              <a:t>To</a:t>
            </a:r>
          </a:p>
          <a:p>
            <a:pPr algn="ctr"/>
            <a:r>
              <a:rPr lang="en-US" sz="6600" dirty="0"/>
              <a:t>Selflessness</a:t>
            </a:r>
          </a:p>
        </p:txBody>
      </p:sp>
    </p:spTree>
    <p:extLst>
      <p:ext uri="{BB962C8B-B14F-4D97-AF65-F5344CB8AC3E}">
        <p14:creationId xmlns:p14="http://schemas.microsoft.com/office/powerpoint/2010/main" val="21203636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73EBF-B077-F03F-12E6-43055BFFB53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304039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147FCD-C735-AD93-EAF0-2E850C36E3AA}"/>
              </a:ext>
            </a:extLst>
          </p:cNvPr>
          <p:cNvSpPr txBox="1"/>
          <p:nvPr/>
        </p:nvSpPr>
        <p:spPr>
          <a:xfrm>
            <a:off x="609600" y="388327"/>
            <a:ext cx="10972800" cy="6081345"/>
          </a:xfrm>
          <a:prstGeom prst="rect">
            <a:avLst/>
          </a:prstGeom>
          <a:noFill/>
        </p:spPr>
        <p:txBody>
          <a:bodyPr wrap="square" rtlCol="0">
            <a:spAutoFit/>
          </a:bodyPr>
          <a:lstStyle/>
          <a:p>
            <a:pPr algn="ctr">
              <a:lnSpc>
                <a:spcPct val="150000"/>
              </a:lnSpc>
            </a:pPr>
            <a:r>
              <a:rPr lang="en-US" sz="4400" dirty="0">
                <a:solidFill>
                  <a:schemeClr val="bg1"/>
                </a:solidFill>
              </a:rPr>
              <a:t>Christ is our example in all things.</a:t>
            </a:r>
          </a:p>
          <a:p>
            <a:pPr algn="ctr">
              <a:lnSpc>
                <a:spcPct val="150000"/>
              </a:lnSpc>
            </a:pPr>
            <a:r>
              <a:rPr lang="en-US" sz="4400" dirty="0">
                <a:solidFill>
                  <a:schemeClr val="bg1"/>
                </a:solidFill>
              </a:rPr>
              <a:t>We need less self.  </a:t>
            </a:r>
          </a:p>
          <a:p>
            <a:pPr algn="ctr">
              <a:lnSpc>
                <a:spcPct val="150000"/>
              </a:lnSpc>
            </a:pPr>
            <a:r>
              <a:rPr lang="en-US" sz="4400" dirty="0">
                <a:solidFill>
                  <a:schemeClr val="bg1"/>
                </a:solidFill>
              </a:rPr>
              <a:t>We need more humility.</a:t>
            </a:r>
          </a:p>
          <a:p>
            <a:pPr algn="ctr">
              <a:lnSpc>
                <a:spcPct val="150000"/>
              </a:lnSpc>
            </a:pPr>
            <a:r>
              <a:rPr lang="en-US" sz="4400" dirty="0">
                <a:solidFill>
                  <a:schemeClr val="bg1"/>
                </a:solidFill>
              </a:rPr>
              <a:t>We need to have the mind of a servant. </a:t>
            </a:r>
          </a:p>
          <a:p>
            <a:pPr algn="ctr">
              <a:lnSpc>
                <a:spcPct val="150000"/>
              </a:lnSpc>
            </a:pPr>
            <a:r>
              <a:rPr lang="en-US" sz="4400" dirty="0">
                <a:solidFill>
                  <a:schemeClr val="bg1"/>
                </a:solidFill>
              </a:rPr>
              <a:t>We need to be reminded of our duty… </a:t>
            </a:r>
          </a:p>
          <a:p>
            <a:pPr algn="ctr">
              <a:lnSpc>
                <a:spcPct val="150000"/>
              </a:lnSpc>
            </a:pPr>
            <a:r>
              <a:rPr lang="en-US" sz="4400" dirty="0">
                <a:solidFill>
                  <a:schemeClr val="bg1"/>
                </a:solidFill>
              </a:rPr>
              <a:t>our commitments… our promises to God.  </a:t>
            </a:r>
          </a:p>
        </p:txBody>
      </p:sp>
    </p:spTree>
    <p:extLst>
      <p:ext uri="{BB962C8B-B14F-4D97-AF65-F5344CB8AC3E}">
        <p14:creationId xmlns:p14="http://schemas.microsoft.com/office/powerpoint/2010/main" val="1006092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C3D251-7576-6DEF-4EB5-BCF882615A6E}"/>
              </a:ext>
            </a:extLst>
          </p:cNvPr>
          <p:cNvPicPr>
            <a:picLocks noChangeAspect="1"/>
          </p:cNvPicPr>
          <p:nvPr/>
        </p:nvPicPr>
        <p:blipFill>
          <a:blip r:embed="rId2"/>
          <a:stretch>
            <a:fillRect/>
          </a:stretch>
        </p:blipFill>
        <p:spPr>
          <a:xfrm>
            <a:off x="945141" y="0"/>
            <a:ext cx="10301717" cy="6858000"/>
          </a:xfrm>
          <a:prstGeom prst="rect">
            <a:avLst/>
          </a:prstGeom>
        </p:spPr>
      </p:pic>
      <p:sp>
        <p:nvSpPr>
          <p:cNvPr id="4" name="Oval 3">
            <a:extLst>
              <a:ext uri="{FF2B5EF4-FFF2-40B4-BE49-F238E27FC236}">
                <a16:creationId xmlns:a16="http://schemas.microsoft.com/office/drawing/2014/main" id="{A0D12492-FEA5-08FF-3A37-FE1585F497AB}"/>
              </a:ext>
            </a:extLst>
          </p:cNvPr>
          <p:cNvSpPr/>
          <p:nvPr/>
        </p:nvSpPr>
        <p:spPr>
          <a:xfrm>
            <a:off x="3057099" y="764275"/>
            <a:ext cx="5827594" cy="5691116"/>
          </a:xfrm>
          <a:prstGeom prst="ellipse">
            <a:avLst/>
          </a:prstGeom>
          <a:noFill/>
          <a:ln w="3810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82635DA4-BB3F-1C5C-6EA7-906111338623}"/>
              </a:ext>
            </a:extLst>
          </p:cNvPr>
          <p:cNvCxnSpPr>
            <a:cxnSpLocks/>
          </p:cNvCxnSpPr>
          <p:nvPr/>
        </p:nvCxnSpPr>
        <p:spPr>
          <a:xfrm>
            <a:off x="4165600" y="1466073"/>
            <a:ext cx="4003040" cy="4060967"/>
          </a:xfrm>
          <a:prstGeom prst="line">
            <a:avLst/>
          </a:prstGeom>
          <a:ln w="3810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1914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147FCD-C735-AD93-EAF0-2E850C36E3AA}"/>
              </a:ext>
            </a:extLst>
          </p:cNvPr>
          <p:cNvSpPr txBox="1"/>
          <p:nvPr/>
        </p:nvSpPr>
        <p:spPr>
          <a:xfrm>
            <a:off x="609600" y="388327"/>
            <a:ext cx="10972800" cy="6081345"/>
          </a:xfrm>
          <a:prstGeom prst="rect">
            <a:avLst/>
          </a:prstGeom>
          <a:noFill/>
        </p:spPr>
        <p:txBody>
          <a:bodyPr wrap="square" rtlCol="0">
            <a:spAutoFit/>
          </a:bodyPr>
          <a:lstStyle/>
          <a:p>
            <a:pPr algn="ctr">
              <a:lnSpc>
                <a:spcPct val="150000"/>
              </a:lnSpc>
            </a:pPr>
            <a:r>
              <a:rPr lang="en-US" sz="4400" dirty="0">
                <a:solidFill>
                  <a:schemeClr val="bg1"/>
                </a:solidFill>
              </a:rPr>
              <a:t>Shame and guilt are going to be involved because we all fall short.</a:t>
            </a:r>
          </a:p>
          <a:p>
            <a:pPr algn="ctr">
              <a:lnSpc>
                <a:spcPct val="150000"/>
              </a:lnSpc>
            </a:pPr>
            <a:r>
              <a:rPr lang="en-US" sz="4400" dirty="0">
                <a:solidFill>
                  <a:schemeClr val="bg1"/>
                </a:solidFill>
              </a:rPr>
              <a:t>You can either look at it in its proper place and use it as a motivation for change </a:t>
            </a:r>
          </a:p>
          <a:p>
            <a:pPr algn="ctr">
              <a:lnSpc>
                <a:spcPct val="150000"/>
              </a:lnSpc>
            </a:pPr>
            <a:r>
              <a:rPr lang="en-US" sz="4400" dirty="0">
                <a:solidFill>
                  <a:schemeClr val="bg1"/>
                </a:solidFill>
              </a:rPr>
              <a:t>or you can blame other to appease your guild and remain shameless… without a conscience.  </a:t>
            </a:r>
          </a:p>
        </p:txBody>
      </p:sp>
    </p:spTree>
    <p:extLst>
      <p:ext uri="{BB962C8B-B14F-4D97-AF65-F5344CB8AC3E}">
        <p14:creationId xmlns:p14="http://schemas.microsoft.com/office/powerpoint/2010/main" val="34209028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E4D083-476C-DF4F-C8A6-93BB950703FC}"/>
              </a:ext>
            </a:extLst>
          </p:cNvPr>
          <p:cNvPicPr>
            <a:picLocks noChangeAspect="1"/>
          </p:cNvPicPr>
          <p:nvPr/>
        </p:nvPicPr>
        <p:blipFill>
          <a:blip r:embed="rId2"/>
          <a:stretch>
            <a:fillRect/>
          </a:stretch>
        </p:blipFill>
        <p:spPr>
          <a:xfrm>
            <a:off x="0" y="-1"/>
            <a:ext cx="12182046" cy="6858001"/>
          </a:xfrm>
          <a:prstGeom prst="rect">
            <a:avLst/>
          </a:prstGeom>
        </p:spPr>
      </p:pic>
    </p:spTree>
    <p:extLst>
      <p:ext uri="{BB962C8B-B14F-4D97-AF65-F5344CB8AC3E}">
        <p14:creationId xmlns:p14="http://schemas.microsoft.com/office/powerpoint/2010/main" val="1661352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80AC99-FEA0-80D1-7170-C8B0C6820B6C}"/>
              </a:ext>
            </a:extLst>
          </p:cNvPr>
          <p:cNvSpPr txBox="1"/>
          <p:nvPr/>
        </p:nvSpPr>
        <p:spPr>
          <a:xfrm>
            <a:off x="410885" y="612844"/>
            <a:ext cx="11370229" cy="5632311"/>
          </a:xfrm>
          <a:prstGeom prst="rect">
            <a:avLst/>
          </a:prstGeom>
          <a:noFill/>
        </p:spPr>
        <p:txBody>
          <a:bodyPr wrap="none" rtlCol="0">
            <a:spAutoFit/>
          </a:bodyPr>
          <a:lstStyle/>
          <a:p>
            <a:pPr algn="ctr"/>
            <a:r>
              <a:rPr lang="en-US" sz="6000" b="1" kern="100" dirty="0">
                <a:solidFill>
                  <a:srgbClr val="92D050"/>
                </a:solidFill>
                <a:effectLst/>
                <a:latin typeface="Calibri" panose="020F0502020204030204" pitchFamily="34" charset="0"/>
                <a:ea typeface="Calibri" panose="020F0502020204030204" pitchFamily="34" charset="0"/>
                <a:cs typeface="Calibri" panose="020F0502020204030204" pitchFamily="34" charset="0"/>
              </a:rPr>
              <a:t>Self-Esteem:</a:t>
            </a:r>
          </a:p>
          <a:p>
            <a:pPr algn="ctr"/>
            <a:r>
              <a:rPr lang="en-US" sz="6000" kern="100" dirty="0">
                <a:solidFill>
                  <a:schemeClr val="bg1"/>
                </a:solidFill>
                <a:latin typeface="Calibri" panose="020F0502020204030204" pitchFamily="34" charset="0"/>
                <a:ea typeface="Calibri" panose="020F0502020204030204" pitchFamily="34" charset="0"/>
                <a:cs typeface="Calibri" panose="020F0502020204030204" pitchFamily="34" charset="0"/>
              </a:rPr>
              <a:t>a </a:t>
            </a:r>
            <a:r>
              <a:rPr lang="en-US" sz="6000" u="sng" kern="100" dirty="0">
                <a:solidFill>
                  <a:schemeClr val="bg1"/>
                </a:solidFill>
                <a:latin typeface="Calibri" panose="020F0502020204030204" pitchFamily="34" charset="0"/>
                <a:ea typeface="Calibri" panose="020F0502020204030204" pitchFamily="34" charset="0"/>
                <a:cs typeface="Calibri" panose="020F0502020204030204" pitchFamily="34" charset="0"/>
              </a:rPr>
              <a:t>realistic</a:t>
            </a:r>
            <a:r>
              <a:rPr lang="en-US" sz="6000" kern="100" dirty="0">
                <a:solidFill>
                  <a:schemeClr val="bg1"/>
                </a:solidFill>
                <a:latin typeface="Calibri" panose="020F0502020204030204" pitchFamily="34" charset="0"/>
                <a:ea typeface="Calibri" panose="020F0502020204030204" pitchFamily="34" charset="0"/>
                <a:cs typeface="Calibri" panose="020F0502020204030204" pitchFamily="34" charset="0"/>
              </a:rPr>
              <a:t> respect for or favorable </a:t>
            </a:r>
          </a:p>
          <a:p>
            <a:pPr algn="ctr"/>
            <a:r>
              <a:rPr lang="en-US" sz="6000" kern="100" dirty="0">
                <a:solidFill>
                  <a:schemeClr val="bg1"/>
                </a:solidFill>
                <a:latin typeface="Calibri" panose="020F0502020204030204" pitchFamily="34" charset="0"/>
                <a:ea typeface="Calibri" panose="020F0502020204030204" pitchFamily="34" charset="0"/>
                <a:cs typeface="Calibri" panose="020F0502020204030204" pitchFamily="34" charset="0"/>
              </a:rPr>
              <a:t>impression of oneself; </a:t>
            </a:r>
          </a:p>
          <a:p>
            <a:pPr algn="ctr"/>
            <a:r>
              <a:rPr lang="en-US" sz="6000" b="1" kern="100" dirty="0">
                <a:solidFill>
                  <a:schemeClr val="bg1"/>
                </a:solidFill>
                <a:latin typeface="Calibri" panose="020F0502020204030204" pitchFamily="34" charset="0"/>
                <a:ea typeface="Calibri" panose="020F0502020204030204" pitchFamily="34" charset="0"/>
                <a:cs typeface="Calibri" panose="020F0502020204030204" pitchFamily="34" charset="0"/>
              </a:rPr>
              <a:t>Or</a:t>
            </a:r>
            <a:r>
              <a:rPr lang="en-US" sz="6000" kern="100" dirty="0">
                <a:solidFill>
                  <a:schemeClr val="bg1"/>
                </a:solidFill>
                <a:latin typeface="Calibri" panose="020F0502020204030204" pitchFamily="34" charset="0"/>
                <a:ea typeface="Calibri" panose="020F0502020204030204" pitchFamily="34" charset="0"/>
                <a:cs typeface="Calibri" panose="020F0502020204030204" pitchFamily="34" charset="0"/>
              </a:rPr>
              <a:t> an inordinately or exaggeratedly </a:t>
            </a:r>
          </a:p>
          <a:p>
            <a:pPr algn="ctr"/>
            <a:r>
              <a:rPr lang="en-US" sz="6000" kern="100" dirty="0">
                <a:solidFill>
                  <a:schemeClr val="bg1"/>
                </a:solidFill>
                <a:latin typeface="Calibri" panose="020F0502020204030204" pitchFamily="34" charset="0"/>
                <a:ea typeface="Calibri" panose="020F0502020204030204" pitchFamily="34" charset="0"/>
                <a:cs typeface="Calibri" panose="020F0502020204030204" pitchFamily="34" charset="0"/>
              </a:rPr>
              <a:t>favorable impression of oneself.</a:t>
            </a:r>
          </a:p>
          <a:p>
            <a:pPr algn="ctr"/>
            <a:r>
              <a:rPr lang="en-US" sz="6000" i="1" kern="100" dirty="0">
                <a:solidFill>
                  <a:schemeClr val="bg1"/>
                </a:solidFill>
                <a:latin typeface="Calibri" panose="020F0502020204030204" pitchFamily="34" charset="0"/>
                <a:ea typeface="Calibri" panose="020F0502020204030204" pitchFamily="34" charset="0"/>
                <a:cs typeface="Calibri" panose="020F0502020204030204" pitchFamily="34" charset="0"/>
              </a:rPr>
              <a:t>self-respect</a:t>
            </a:r>
          </a:p>
        </p:txBody>
      </p:sp>
    </p:spTree>
    <p:extLst>
      <p:ext uri="{BB962C8B-B14F-4D97-AF65-F5344CB8AC3E}">
        <p14:creationId xmlns:p14="http://schemas.microsoft.com/office/powerpoint/2010/main" val="2725169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E809F7-618B-CDD1-A38D-24493766010E}"/>
              </a:ext>
            </a:extLst>
          </p:cNvPr>
          <p:cNvPicPr>
            <a:picLocks noChangeAspect="1"/>
          </p:cNvPicPr>
          <p:nvPr/>
        </p:nvPicPr>
        <p:blipFill>
          <a:blip r:embed="rId2"/>
          <a:stretch>
            <a:fillRect/>
          </a:stretch>
        </p:blipFill>
        <p:spPr>
          <a:xfrm>
            <a:off x="3556000" y="0"/>
            <a:ext cx="5080000" cy="6858000"/>
          </a:xfrm>
          <a:prstGeom prst="rect">
            <a:avLst/>
          </a:prstGeom>
        </p:spPr>
      </p:pic>
    </p:spTree>
    <p:extLst>
      <p:ext uri="{BB962C8B-B14F-4D97-AF65-F5344CB8AC3E}">
        <p14:creationId xmlns:p14="http://schemas.microsoft.com/office/powerpoint/2010/main" val="1547364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E809F7-618B-CDD1-A38D-24493766010E}"/>
              </a:ext>
            </a:extLst>
          </p:cNvPr>
          <p:cNvPicPr>
            <a:picLocks noChangeAspect="1"/>
          </p:cNvPicPr>
          <p:nvPr/>
        </p:nvPicPr>
        <p:blipFill>
          <a:blip r:embed="rId2"/>
          <a:srcRect/>
          <a:stretch/>
        </p:blipFill>
        <p:spPr>
          <a:xfrm>
            <a:off x="3556000" y="0"/>
            <a:ext cx="5080000" cy="6858000"/>
          </a:xfrm>
          <a:prstGeom prst="rect">
            <a:avLst/>
          </a:prstGeom>
        </p:spPr>
      </p:pic>
    </p:spTree>
    <p:extLst>
      <p:ext uri="{BB962C8B-B14F-4D97-AF65-F5344CB8AC3E}">
        <p14:creationId xmlns:p14="http://schemas.microsoft.com/office/powerpoint/2010/main" val="1844344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E809F7-618B-CDD1-A38D-24493766010E}"/>
              </a:ext>
            </a:extLst>
          </p:cNvPr>
          <p:cNvPicPr>
            <a:picLocks noChangeAspect="1"/>
          </p:cNvPicPr>
          <p:nvPr/>
        </p:nvPicPr>
        <p:blipFill>
          <a:blip r:embed="rId2"/>
          <a:srcRect/>
          <a:stretch/>
        </p:blipFill>
        <p:spPr>
          <a:xfrm>
            <a:off x="3556000" y="0"/>
            <a:ext cx="5080000" cy="6858000"/>
          </a:xfrm>
          <a:prstGeom prst="rect">
            <a:avLst/>
          </a:prstGeom>
        </p:spPr>
      </p:pic>
    </p:spTree>
    <p:extLst>
      <p:ext uri="{BB962C8B-B14F-4D97-AF65-F5344CB8AC3E}">
        <p14:creationId xmlns:p14="http://schemas.microsoft.com/office/powerpoint/2010/main" val="32023801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1089</Words>
  <Application>Microsoft Macintosh PowerPoint</Application>
  <PresentationFormat>Widescreen</PresentationFormat>
  <Paragraphs>139</Paragraphs>
  <Slides>57</Slides>
  <Notes>0</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57</vt:i4>
      </vt:variant>
    </vt:vector>
  </HeadingPairs>
  <TitlesOfParts>
    <vt:vector size="6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 leto</dc:creator>
  <cp:lastModifiedBy>Ed leto</cp:lastModifiedBy>
  <cp:revision>11</cp:revision>
  <dcterms:created xsi:type="dcterms:W3CDTF">2024-01-28T14:53:48Z</dcterms:created>
  <dcterms:modified xsi:type="dcterms:W3CDTF">2024-01-31T15:51:39Z</dcterms:modified>
</cp:coreProperties>
</file>