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66"/>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3"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3"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Mustard-seed-pic.jpg" descr="Mustard-seed-pic.jpg"/>
          <p:cNvPicPr>
            <a:picLocks noChangeAspect="1"/>
          </p:cNvPicPr>
          <p:nvPr/>
        </p:nvPicPr>
        <p:blipFill>
          <a:blip r:embed="rId2">
            <a:extLst/>
          </a:blip>
          <a:stretch>
            <a:fillRect/>
          </a:stretch>
        </p:blipFill>
        <p:spPr>
          <a:xfrm>
            <a:off x="-38413" y="-250631"/>
            <a:ext cx="9220828" cy="764133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Picture 1" descr="Picture 1"/>
          <p:cNvPicPr>
            <a:picLocks noChangeAspect="1"/>
          </p:cNvPicPr>
          <p:nvPr/>
        </p:nvPicPr>
        <p:blipFill>
          <a:blip r:embed="rId2">
            <a:extLst/>
          </a:blip>
          <a:stretch>
            <a:fillRect/>
          </a:stretch>
        </p:blipFill>
        <p:spPr>
          <a:xfrm>
            <a:off x="0" y="-3"/>
            <a:ext cx="9144000" cy="753533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Now faith is the substance of things hoped for, the evidence of things not seen.”…"/>
          <p:cNvSpPr txBox="1"/>
          <p:nvPr>
            <p:ph type="title"/>
          </p:nvPr>
        </p:nvSpPr>
        <p:spPr>
          <a:xfrm>
            <a:off x="722312" y="4406900"/>
            <a:ext cx="7772401" cy="1362075"/>
          </a:xfrm>
          <a:prstGeom prst="rect">
            <a:avLst/>
          </a:prstGeom>
        </p:spPr>
        <p:txBody>
          <a:bodyPr/>
          <a:lstStyle/>
          <a:p>
            <a:pPr defTabSz="329184">
              <a:defRPr cap="none" sz="1800">
                <a:uFill>
                  <a:solidFill>
                    <a:srgbClr val="4A4A4A"/>
                  </a:solidFill>
                </a:uFill>
                <a:latin typeface="Helvetica Neue"/>
                <a:ea typeface="Helvetica Neue"/>
                <a:cs typeface="Helvetica Neue"/>
                <a:sym typeface="Helvetica Neue"/>
              </a:defRPr>
            </a:pPr>
            <a:r>
              <a:t>“Now faith is the substance of things hoped for, the evidence of things not seen.”</a:t>
            </a:r>
          </a:p>
          <a:p>
            <a:pPr defTabSz="329184">
              <a:defRPr cap="none" sz="1800">
                <a:uFill>
                  <a:solidFill>
                    <a:srgbClr val="4A4A4A"/>
                  </a:solidFill>
                </a:uFill>
                <a:latin typeface="Helvetica Neue"/>
                <a:ea typeface="Helvetica Neue"/>
                <a:cs typeface="Helvetica Neue"/>
                <a:sym typeface="Helvetica Neue"/>
              </a:defRPr>
            </a:pPr>
          </a:p>
          <a:p>
            <a:pPr defTabSz="329184">
              <a:defRPr cap="none" sz="1800">
                <a:uFill>
                  <a:solidFill>
                    <a:srgbClr val="4A4A4A"/>
                  </a:solidFill>
                </a:uFill>
                <a:latin typeface="Helvetica Neue"/>
                <a:ea typeface="Helvetica Neue"/>
                <a:cs typeface="Helvetica Neue"/>
                <a:sym typeface="Helvetica Neue"/>
              </a:defRPr>
            </a:pPr>
            <a:r>
              <a:t>                                                                                            Hebrews 11:1</a:t>
            </a:r>
          </a:p>
        </p:txBody>
      </p:sp>
      <p:sp>
        <p:nvSpPr>
          <p:cNvPr id="99" name="What is faith?"/>
          <p:cNvSpPr txBox="1"/>
          <p:nvPr>
            <p:ph type="body" sz="quarter" idx="1"/>
          </p:nvPr>
        </p:nvSpPr>
        <p:spPr>
          <a:xfrm>
            <a:off x="722311" y="2906713"/>
            <a:ext cx="8091335" cy="1277099"/>
          </a:xfrm>
          <a:prstGeom prst="rect">
            <a:avLst/>
          </a:prstGeom>
        </p:spPr>
        <p:txBody>
          <a:bodyPr/>
          <a:lstStyle>
            <a:lvl1pPr>
              <a:spcBef>
                <a:spcPts val="0"/>
              </a:spcBef>
              <a:defRPr b="1" cap="all" sz="4000">
                <a:solidFill>
                  <a:srgbClr val="000000"/>
                </a:solidFill>
              </a:defRPr>
            </a:lvl1pPr>
          </a:lstStyle>
          <a:p>
            <a:pPr/>
            <a:r>
              <a:t>What is faith?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Ellen White, Education, Pg. 253"/>
          <p:cNvSpPr txBox="1"/>
          <p:nvPr>
            <p:ph type="title"/>
          </p:nvPr>
        </p:nvSpPr>
        <p:spPr>
          <a:xfrm>
            <a:off x="457200" y="265751"/>
            <a:ext cx="8229600" cy="1143002"/>
          </a:xfrm>
          <a:prstGeom prst="rect">
            <a:avLst/>
          </a:prstGeom>
          <a:ln w="9525">
            <a:solidFill>
              <a:srgbClr val="46AAC4"/>
            </a:solidFill>
            <a:round/>
          </a:ln>
          <a:effectLst>
            <a:outerShdw sx="100000" sy="100000" kx="0" ky="0" algn="b" rotWithShape="0" blurRad="38100" dist="23000" dir="5400000">
              <a:srgbClr val="000000">
                <a:alpha val="35000"/>
              </a:srgbClr>
            </a:outerShdw>
          </a:effectLst>
        </p:spPr>
        <p:txBody>
          <a:bodyPr/>
          <a:lstStyle/>
          <a:p>
            <a:pPr lvl="8">
              <a:defRPr sz="3400"/>
            </a:pPr>
            <a:r>
              <a:t>Ellen White, Education, Pg. 253</a:t>
            </a:r>
          </a:p>
        </p:txBody>
      </p:sp>
      <p:sp>
        <p:nvSpPr>
          <p:cNvPr id="102" name="“Faith is trusting God—believing that He loves us and knows best what is for our good. Thus, instead of our own, it leads us to choose His way. In place of our ignorance, it accepts His wisdom; in place of our weakness, His strength; in place of our sinf"/>
          <p:cNvSpPr txBox="1"/>
          <p:nvPr>
            <p:ph type="body" idx="1"/>
          </p:nvPr>
        </p:nvSpPr>
        <p:spPr>
          <a:xfrm>
            <a:off x="457200" y="1600200"/>
            <a:ext cx="8229600" cy="4525963"/>
          </a:xfrm>
          <a:prstGeom prst="rect">
            <a:avLst/>
          </a:prstGeom>
          <a:ln w="9525">
            <a:solidFill>
              <a:srgbClr val="46AAC4"/>
            </a:solidFill>
            <a:round/>
          </a:ln>
          <a:effectLst>
            <a:outerShdw sx="100000" sy="100000" kx="0" ky="0" algn="b" rotWithShape="0" blurRad="38100" dist="23000" dir="5400000">
              <a:srgbClr val="000000">
                <a:alpha val="35000"/>
              </a:srgbClr>
            </a:outerShdw>
          </a:effectLst>
        </p:spPr>
        <p:txBody>
          <a:bodyPr/>
          <a:lstStyle>
            <a:lvl1pPr marL="0" indent="0">
              <a:spcBef>
                <a:spcPts val="0"/>
              </a:spcBef>
              <a:buSzTx/>
              <a:buNone/>
              <a:defRPr sz="2400"/>
            </a:lvl1pPr>
          </a:lstStyle>
          <a:p>
            <a:pPr/>
            <a:r>
              <a:t>“Faith is trusting God—believing that He loves us and knows best what is for our good. Thus, instead of our own, it leads us to choose His way. In place of our ignorance, it accepts His wisdom; in place of our weakness, His strength; in place of our sinfulness, His righteousness. Our lives, ourselves, are already His; faith acknowledges His ownership and accepts its blessing. Truth, uprightness, purity, have been pointed out as secrets of life's success. It is faith that puts us in possession of these principles.”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1" descr="Picture 1"/>
          <p:cNvPicPr>
            <a:picLocks noChangeAspect="1"/>
          </p:cNvPicPr>
          <p:nvPr/>
        </p:nvPicPr>
        <p:blipFill>
          <a:blip r:embed="rId2">
            <a:extLst/>
          </a:blip>
          <a:stretch>
            <a:fillRect/>
          </a:stretch>
        </p:blipFill>
        <p:spPr>
          <a:xfrm>
            <a:off x="338666" y="-84734"/>
            <a:ext cx="9144001" cy="702733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