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59" r:id="rId4"/>
    <p:sldId id="257" r:id="rId5"/>
    <p:sldId id="27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9" r:id="rId27"/>
    <p:sldId id="281" r:id="rId28"/>
    <p:sldId id="285" r:id="rId29"/>
    <p:sldId id="286" r:id="rId30"/>
    <p:sldId id="287" r:id="rId31"/>
    <p:sldId id="288" r:id="rId32"/>
    <p:sldId id="282" r:id="rId33"/>
    <p:sldId id="283" r:id="rId34"/>
    <p:sldId id="284" r:id="rId35"/>
    <p:sldId id="290" r:id="rId36"/>
    <p:sldId id="292" r:id="rId37"/>
    <p:sldId id="299" r:id="rId38"/>
    <p:sldId id="293" r:id="rId39"/>
    <p:sldId id="291" r:id="rId40"/>
    <p:sldId id="294" r:id="rId41"/>
    <p:sldId id="295" r:id="rId42"/>
    <p:sldId id="296" r:id="rId43"/>
    <p:sldId id="297" r:id="rId44"/>
    <p:sldId id="300" r:id="rId45"/>
    <p:sldId id="302" r:id="rId46"/>
    <p:sldId id="298" r:id="rId47"/>
    <p:sldId id="301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D03C9-314D-E74F-9232-5C2368CAE638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7BBFC-B025-6746-899A-6049EBC3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7BBFC-B025-6746-899A-6049EBC36C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4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7BBFC-B025-6746-899A-6049EBC36C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2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C37F4-0702-9443-22D4-C1D952F18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FFE2C-F23C-01DA-8D9F-2EBE987BB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6CF1-8EF3-FD6E-904F-AF55914D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12F74-635A-5B3E-EFE2-676117DD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E8F1B-FD7F-D1A5-5796-38AD759F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0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2470-D20F-9EF8-A720-DA914E25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C74CE-A1B9-2D3F-F3BF-C784BA2E1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3D010-BD01-8494-E57B-CB653A3C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4EC8B-A379-A9AE-BBA3-C6E09BED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6CBD-9FCA-CE36-E90A-62587098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1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7212D8-DAED-1522-3693-F72AB6935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CDB49-C2C7-F1A0-D8B8-5DB722517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AC336-2C94-15BF-88FD-1BD27198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52E2F-E120-1CF8-345B-9D275B2C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CCC0-E1EA-1B49-77B1-13A7F308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73BA-E6E7-1586-91B9-9AFA1CC7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745C-42D7-75C2-6746-6168E1F49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84A-362B-C8E5-A295-173C4D4C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62CED-05FC-5649-53DF-3C44AFD6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5F030-C655-1653-E360-F21EEC35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3316-CDAC-E856-3AF7-9AEF00F8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19DE5-8179-EC57-9DAC-57D326207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0010D-D974-B822-4617-BC77AC6E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738-A402-C216-0C66-1F52F9C0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CE709-D836-23A6-5F35-435411CC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ADCE-BC10-13CA-3403-EDA2AF8B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A5D23-C932-8092-1942-3663E09A6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5E69B-BC9F-0DFE-9B4B-55A18CAAD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1E5F2-F75B-74CF-C2ED-9643C1D5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60632-9334-9708-F6FE-3039F21A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59D11-9056-722B-2638-39051A15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3B76-F30F-B29E-126A-CDD1EAF9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D2A4-E669-9D2D-24B3-C97168D41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E71B6-5849-E1D2-00E6-B0DEB0D3F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83166-C8C3-7DB3-F682-8002DE27C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43BC8-8C8A-777F-A935-AABCD5812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6B7F2-E6F2-5C66-6DA1-1235E31E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CFB51-D33E-0E6F-EEEB-2E80CB7D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DB9AE7-33D1-9F80-10A4-47ECD26A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8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C1A8-1646-D6BE-76BC-958B180B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F3905-F28F-9B59-ACF4-63CD110A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CAF29-4D52-8995-1265-5D260549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1FE54-32AF-A595-31CB-84BC818B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4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64A6A-A4F3-B441-5D98-C72FAFC2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E8C3C-298A-6947-EA4E-A74B1853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42B2E-48D7-5DC2-F54C-CC6A89A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14C0-AFDA-977A-F1AE-02C0C83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55B3-3887-68F1-2450-293EEC4A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DF762-3AAD-2CE0-B4C9-3810FAEF3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BBB44-EDE5-FE08-5440-7809E692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BEB67-4C5E-B403-624E-5A250E01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F48C9-9284-E64A-60BF-ADC92F1F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7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74A2-EE10-8012-5D56-CF3C4830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EBFE1-8383-3099-285B-A865B2C13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4868F-2E43-8532-0F0F-FA06AB0AE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C774-430E-DDBD-E221-AEF90AF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53CA0-FE2C-29A3-C3F2-67A8B4A6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D6C6F-659F-0252-F033-0B939DBC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5B499-F625-806B-0DFF-B4798BDC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CA82F-0180-250F-AAA2-5E0F703FE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41BE0-BAE1-966F-BD1F-92B31E502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4729-4B6E-3549-8B74-0F123E42351A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278C4-2897-FB0E-49C3-409123190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E102-9E72-3BC4-8BAA-9043CB7FE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4C4F4-CB25-9440-BC98-1D1953F2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9FBDA4-CB79-1F95-27A5-3B522FEE73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5966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F9F5D-F9B4-5874-F7B8-DA3CB0008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6138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In Remembrance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410B0-C8D4-B377-C74A-F5A4349C2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6100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Lest we forget</a:t>
            </a:r>
          </a:p>
        </p:txBody>
      </p:sp>
    </p:spTree>
    <p:extLst>
      <p:ext uri="{BB962C8B-B14F-4D97-AF65-F5344CB8AC3E}">
        <p14:creationId xmlns:p14="http://schemas.microsoft.com/office/powerpoint/2010/main" val="354149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Hebrews 8:8-10 </a:t>
            </a:r>
          </a:p>
          <a:p>
            <a:pPr marL="0" indent="0" algn="ctr">
              <a:buNone/>
            </a:pPr>
            <a:r>
              <a:rPr lang="en-US" sz="4800" dirty="0"/>
              <a:t>“…“Behold, the days are coming, says the Lord, when I will make a new covenant with the house of Israel and with the house of Judah; </a:t>
            </a:r>
            <a:r>
              <a:rPr lang="en-US" sz="4800" b="1" dirty="0"/>
              <a:t>because they did not continue in My covenant, and I disregarded them, says the Lord. </a:t>
            </a:r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966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Hebrews 8:8-10 </a:t>
            </a:r>
          </a:p>
          <a:p>
            <a:pPr marL="0" indent="0" algn="ctr">
              <a:buNone/>
            </a:pPr>
            <a:r>
              <a:rPr lang="en-US" sz="4800" dirty="0"/>
              <a:t>…I will put My laws in their mind and write them on their hearts; and I will be their God, and they shall be My people.”</a:t>
            </a:r>
          </a:p>
        </p:txBody>
      </p:sp>
    </p:spTree>
    <p:extLst>
      <p:ext uri="{BB962C8B-B14F-4D97-AF65-F5344CB8AC3E}">
        <p14:creationId xmlns:p14="http://schemas.microsoft.com/office/powerpoint/2010/main" val="133775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0390"/>
            <a:ext cx="10515600" cy="448550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Having God’s commandments in our hearts, should we also keep Christ and His sufferings in mind?</a:t>
            </a:r>
          </a:p>
        </p:txBody>
      </p:sp>
    </p:spTree>
    <p:extLst>
      <p:ext uri="{BB962C8B-B14F-4D97-AF65-F5344CB8AC3E}">
        <p14:creationId xmlns:p14="http://schemas.microsoft.com/office/powerpoint/2010/main" val="38990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1 Corinthians 15:2-4 </a:t>
            </a:r>
          </a:p>
          <a:p>
            <a:pPr marL="0" indent="0" algn="ctr">
              <a:buNone/>
            </a:pPr>
            <a:r>
              <a:rPr lang="en-US" sz="4800" dirty="0"/>
              <a:t>“… that word which I preached to you… that </a:t>
            </a:r>
            <a:r>
              <a:rPr lang="en-US" sz="4800" b="1" dirty="0"/>
              <a:t>Christ died </a:t>
            </a:r>
            <a:r>
              <a:rPr lang="en-US" sz="4800" dirty="0"/>
              <a:t>for our sins according to the Scriptures, and that </a:t>
            </a:r>
            <a:r>
              <a:rPr lang="en-US" sz="4800" b="1" dirty="0"/>
              <a:t>He was buried</a:t>
            </a:r>
            <a:r>
              <a:rPr lang="en-US" sz="4800" dirty="0"/>
              <a:t>, and that </a:t>
            </a:r>
            <a:r>
              <a:rPr lang="en-US" sz="4800" b="1" dirty="0"/>
              <a:t>He rose again </a:t>
            </a:r>
            <a:r>
              <a:rPr lang="en-US" sz="4800" dirty="0"/>
              <a:t>the third day according to the Scriptures,”</a:t>
            </a:r>
          </a:p>
        </p:txBody>
      </p:sp>
    </p:spTree>
    <p:extLst>
      <p:ext uri="{BB962C8B-B14F-4D97-AF65-F5344CB8AC3E}">
        <p14:creationId xmlns:p14="http://schemas.microsoft.com/office/powerpoint/2010/main" val="348060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2942"/>
            <a:ext cx="10515600" cy="286676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Is it enough to simply believe in the death of Christ?</a:t>
            </a:r>
          </a:p>
        </p:txBody>
      </p:sp>
    </p:spTree>
    <p:extLst>
      <p:ext uri="{BB962C8B-B14F-4D97-AF65-F5344CB8AC3E}">
        <p14:creationId xmlns:p14="http://schemas.microsoft.com/office/powerpoint/2010/main" val="165614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1 Thessalonians 4:14 </a:t>
            </a:r>
          </a:p>
          <a:p>
            <a:pPr marL="0" indent="0" algn="ctr">
              <a:buNone/>
            </a:pPr>
            <a:r>
              <a:rPr lang="en-US" sz="4800" dirty="0"/>
              <a:t>“For if we believe that Jesus died </a:t>
            </a:r>
            <a:r>
              <a:rPr lang="en-US" sz="4800" b="1" u="sng" dirty="0"/>
              <a:t>and rose again</a:t>
            </a:r>
            <a:r>
              <a:rPr lang="en-US" sz="4800" dirty="0"/>
              <a:t>, even so God will bring with Him those who sleep in Jesus.”</a:t>
            </a:r>
          </a:p>
        </p:txBody>
      </p:sp>
    </p:spTree>
    <p:extLst>
      <p:ext uri="{BB962C8B-B14F-4D97-AF65-F5344CB8AC3E}">
        <p14:creationId xmlns:p14="http://schemas.microsoft.com/office/powerpoint/2010/main" val="47043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3514"/>
            <a:ext cx="10515600" cy="308918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By what act do we commemorate the resurrection of Christ?</a:t>
            </a:r>
          </a:p>
        </p:txBody>
      </p:sp>
    </p:spTree>
    <p:extLst>
      <p:ext uri="{BB962C8B-B14F-4D97-AF65-F5344CB8AC3E}">
        <p14:creationId xmlns:p14="http://schemas.microsoft.com/office/powerpoint/2010/main" val="3180036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Colossians 2:12 </a:t>
            </a:r>
          </a:p>
          <a:p>
            <a:pPr marL="0" indent="0" algn="ctr">
              <a:buNone/>
            </a:pPr>
            <a:r>
              <a:rPr lang="en-US" sz="4800" dirty="0"/>
              <a:t>“buried with Him in baptism, in which </a:t>
            </a:r>
            <a:r>
              <a:rPr lang="en-US" sz="4800" b="1" dirty="0"/>
              <a:t>you also were raised with Him through faith</a:t>
            </a:r>
            <a:r>
              <a:rPr lang="en-US" sz="4800" dirty="0"/>
              <a:t> in the working of God, who raised Him from the dead.”</a:t>
            </a:r>
          </a:p>
        </p:txBody>
      </p:sp>
    </p:spTree>
    <p:extLst>
      <p:ext uri="{BB962C8B-B14F-4D97-AF65-F5344CB8AC3E}">
        <p14:creationId xmlns:p14="http://schemas.microsoft.com/office/powerpoint/2010/main" val="2759229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2942"/>
            <a:ext cx="10515600" cy="286676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By what act do we commemorate the death of Christ?</a:t>
            </a:r>
          </a:p>
        </p:txBody>
      </p:sp>
    </p:spTree>
    <p:extLst>
      <p:ext uri="{BB962C8B-B14F-4D97-AF65-F5344CB8AC3E}">
        <p14:creationId xmlns:p14="http://schemas.microsoft.com/office/powerpoint/2010/main" val="3820851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1 Corinthians 11:26 </a:t>
            </a:r>
          </a:p>
          <a:p>
            <a:pPr marL="0" indent="0" algn="ctr">
              <a:buNone/>
            </a:pPr>
            <a:r>
              <a:rPr lang="en-US" sz="4800" dirty="0"/>
              <a:t>“For as often as you eat this bread and drink this cup, </a:t>
            </a:r>
            <a:r>
              <a:rPr lang="en-US" sz="4800" b="1" dirty="0"/>
              <a:t>you proclaim the Lord’s death till He comes.”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8651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203D31-4DB8-509E-C7C0-3D7A6204B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68" y="0"/>
            <a:ext cx="10512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36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3514"/>
            <a:ext cx="10515600" cy="308918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should always precede both?</a:t>
            </a:r>
          </a:p>
        </p:txBody>
      </p:sp>
    </p:spTree>
    <p:extLst>
      <p:ext uri="{BB962C8B-B14F-4D97-AF65-F5344CB8AC3E}">
        <p14:creationId xmlns:p14="http://schemas.microsoft.com/office/powerpoint/2010/main" val="2180027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Acts 2:38 </a:t>
            </a:r>
          </a:p>
          <a:p>
            <a:pPr marL="0" indent="0" algn="ctr">
              <a:buNone/>
            </a:pPr>
            <a:r>
              <a:rPr lang="en-US" sz="4800" dirty="0"/>
              <a:t>“Peter said, </a:t>
            </a:r>
            <a:r>
              <a:rPr lang="en-US" sz="4800" b="1" dirty="0"/>
              <a:t>“Repent, and let every one of you be baptized in the name of Jesus Christ for the remission of sins…”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4320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Acts 20:20-21 </a:t>
            </a:r>
          </a:p>
          <a:p>
            <a:pPr marL="0" indent="0" algn="ctr">
              <a:buNone/>
            </a:pPr>
            <a:r>
              <a:rPr lang="en-US" sz="4800" dirty="0"/>
              <a:t>“… proclaimed it to you, and taught you publicly and from house to house, testifying to Jews, and also to Greeks, </a:t>
            </a:r>
            <a:r>
              <a:rPr lang="en-US" sz="4800" b="1" dirty="0"/>
              <a:t>repentance toward God and faith toward our Lord Jesus Christ.”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4569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2942"/>
            <a:ext cx="10515600" cy="286676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If one refuses to obey God, can he be profited by partaking of the communion?</a:t>
            </a:r>
          </a:p>
        </p:txBody>
      </p:sp>
    </p:spTree>
    <p:extLst>
      <p:ext uri="{BB962C8B-B14F-4D97-AF65-F5344CB8AC3E}">
        <p14:creationId xmlns:p14="http://schemas.microsoft.com/office/powerpoint/2010/main" val="3860093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1 Corinthians 11:27 </a:t>
            </a:r>
          </a:p>
          <a:p>
            <a:pPr marL="0" indent="0" algn="ctr">
              <a:buNone/>
            </a:pPr>
            <a:r>
              <a:rPr lang="en-US" sz="4800" b="1" dirty="0"/>
              <a:t>“Therefore whoever eats this bread or drinks this cup of the Lord in an unworthy manner will be guilty of the body and blood of the Lord.”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46209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12290D-D896-B8FA-C456-A040170EE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29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89617-90D2-1515-D2EF-31C8C995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4" y="1791730"/>
            <a:ext cx="11219935" cy="3185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3514"/>
            <a:ext cx="10515600" cy="308918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Important Take Aways</a:t>
            </a:r>
          </a:p>
        </p:txBody>
      </p:sp>
    </p:spTree>
    <p:extLst>
      <p:ext uri="{BB962C8B-B14F-4D97-AF65-F5344CB8AC3E}">
        <p14:creationId xmlns:p14="http://schemas.microsoft.com/office/powerpoint/2010/main" val="668501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 anchor="ctr">
            <a:normAutofit/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en-US" sz="4800" b="1" dirty="0"/>
              <a:t>Communion is NOT just a tradition, </a:t>
            </a:r>
          </a:p>
          <a:p>
            <a:pPr marL="0" indent="0" algn="ctr">
              <a:buNone/>
            </a:pPr>
            <a:r>
              <a:rPr lang="en-US" sz="4800" b="1" dirty="0"/>
              <a:t>it is a command from God.</a:t>
            </a:r>
          </a:p>
          <a:p>
            <a:pPr marL="0" indent="0" algn="ctr">
              <a:buNone/>
            </a:pPr>
            <a:r>
              <a:rPr lang="en-US" sz="4800" b="1" dirty="0"/>
              <a:t>It is a direct commandment of Jesus reaffirmed by Paul</a:t>
            </a:r>
          </a:p>
        </p:txBody>
      </p:sp>
    </p:spTree>
    <p:extLst>
      <p:ext uri="{BB962C8B-B14F-4D97-AF65-F5344CB8AC3E}">
        <p14:creationId xmlns:p14="http://schemas.microsoft.com/office/powerpoint/2010/main" val="2313509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 anchor="ctr">
            <a:normAutofit/>
          </a:bodyPr>
          <a:lstStyle/>
          <a:p>
            <a:pPr marL="914400" indent="-914400" algn="ctr">
              <a:buFont typeface="+mj-lt"/>
              <a:buAutoNum type="arabicPeriod" startAt="2"/>
            </a:pPr>
            <a:r>
              <a:rPr lang="en-US" sz="4800" b="1" dirty="0"/>
              <a:t>Communion is an ordinance to remember Christ’s death for our sins </a:t>
            </a:r>
            <a:r>
              <a:rPr lang="en-US" sz="4800" b="1" u="sng" dirty="0"/>
              <a:t>and the covenant the we have with Him</a:t>
            </a:r>
            <a:r>
              <a:rPr lang="en-US" sz="4800" b="1" dirty="0"/>
              <a:t> until He come again to take us home. </a:t>
            </a:r>
          </a:p>
        </p:txBody>
      </p:sp>
    </p:spTree>
    <p:extLst>
      <p:ext uri="{BB962C8B-B14F-4D97-AF65-F5344CB8AC3E}">
        <p14:creationId xmlns:p14="http://schemas.microsoft.com/office/powerpoint/2010/main" val="689043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 anchor="ctr">
            <a:normAutofit/>
          </a:bodyPr>
          <a:lstStyle/>
          <a:p>
            <a:pPr marL="914400" indent="-914400" algn="ctr">
              <a:buFont typeface="+mj-lt"/>
              <a:buAutoNum type="arabicPeriod" startAt="3"/>
            </a:pPr>
            <a:r>
              <a:rPr lang="en-US" sz="4800" b="1" dirty="0"/>
              <a:t>It’s a time to remember and a renewal our commitment to Christ.  </a:t>
            </a:r>
          </a:p>
          <a:p>
            <a:pPr marL="0" indent="0" algn="ctr">
              <a:buNone/>
            </a:pPr>
            <a:r>
              <a:rPr lang="en-US" sz="4800" b="1" dirty="0"/>
              <a:t>To remember our part to play in God’s everlasting covenant.  </a:t>
            </a:r>
          </a:p>
        </p:txBody>
      </p:sp>
    </p:spTree>
    <p:extLst>
      <p:ext uri="{BB962C8B-B14F-4D97-AF65-F5344CB8AC3E}">
        <p14:creationId xmlns:p14="http://schemas.microsoft.com/office/powerpoint/2010/main" val="83191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D334F4-283C-04A2-AEDF-7D8838A0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 anchor="ctr">
            <a:normAutofit/>
          </a:bodyPr>
          <a:lstStyle/>
          <a:p>
            <a:pPr marL="914400" indent="-914400" algn="ctr">
              <a:buFont typeface="+mj-lt"/>
              <a:buAutoNum type="arabicPeriod" startAt="4"/>
            </a:pPr>
            <a:r>
              <a:rPr lang="en-US" sz="4800" b="1" dirty="0"/>
              <a:t>This is a most solum and reverent service.  As Jesus commanded, we are (in symbolic form) showing respect to the body and blood of Jesus in connection with His great sacrifice for humanity.</a:t>
            </a:r>
          </a:p>
        </p:txBody>
      </p:sp>
    </p:spTree>
    <p:extLst>
      <p:ext uri="{BB962C8B-B14F-4D97-AF65-F5344CB8AC3E}">
        <p14:creationId xmlns:p14="http://schemas.microsoft.com/office/powerpoint/2010/main" val="3852759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 anchor="ctr">
            <a:normAutofit/>
          </a:bodyPr>
          <a:lstStyle/>
          <a:p>
            <a:pPr marL="914400" indent="-914400" algn="ctr">
              <a:buFont typeface="+mj-lt"/>
              <a:buAutoNum type="arabicPeriod" startAt="5"/>
            </a:pPr>
            <a:r>
              <a:rPr lang="en-US" sz="4800" b="1" dirty="0"/>
              <a:t>Make Proper Preparations.	</a:t>
            </a:r>
          </a:p>
          <a:p>
            <a:pPr marL="0" indent="0" algn="ctr">
              <a:buNone/>
            </a:pPr>
            <a:r>
              <a:rPr lang="en-US" sz="4800" b="1" dirty="0"/>
              <a:t>We should confess ALL our sins, make an effort for true repentance to God,</a:t>
            </a:r>
          </a:p>
          <a:p>
            <a:pPr marL="0" indent="0" algn="ctr">
              <a:buNone/>
            </a:pPr>
            <a:r>
              <a:rPr lang="en-US" sz="4800" b="1" dirty="0"/>
              <a:t>And reconcile with our fellow man.</a:t>
            </a:r>
          </a:p>
          <a:p>
            <a:pPr marL="0" indent="0" algn="ctr">
              <a:buNone/>
            </a:pPr>
            <a:r>
              <a:rPr lang="en-US" sz="4800" b="1" dirty="0"/>
              <a:t>(confess any wrongs done or said)</a:t>
            </a:r>
          </a:p>
          <a:p>
            <a:pPr marL="0" indent="0" algn="ctr">
              <a:buNone/>
            </a:pPr>
            <a:r>
              <a:rPr lang="en-US" sz="4800" b="1" u="sng" dirty="0"/>
              <a:t>The ordinance of humility is by designed to do this very thing.</a:t>
            </a:r>
          </a:p>
        </p:txBody>
      </p:sp>
    </p:spTree>
    <p:extLst>
      <p:ext uri="{BB962C8B-B14F-4D97-AF65-F5344CB8AC3E}">
        <p14:creationId xmlns:p14="http://schemas.microsoft.com/office/powerpoint/2010/main" val="1885738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6.	All are welcome to participate who</a:t>
            </a:r>
          </a:p>
          <a:p>
            <a:pPr marL="0" indent="0" algn="ctr">
              <a:buNone/>
            </a:pPr>
            <a:r>
              <a:rPr lang="en-US" sz="4800" b="1" dirty="0"/>
              <a:t>	are Baptized (circumcised) believers who have “put on the Lord Jesus.”</a:t>
            </a:r>
          </a:p>
          <a:p>
            <a:pPr marL="0" indent="0" algn="ctr">
              <a:buNone/>
            </a:pPr>
            <a:r>
              <a:rPr lang="en-US" sz="4800" b="1" dirty="0"/>
              <a:t>	Open communion means all Christians regardless of denomination.  </a:t>
            </a:r>
          </a:p>
        </p:txBody>
      </p:sp>
    </p:spTree>
    <p:extLst>
      <p:ext uri="{BB962C8B-B14F-4D97-AF65-F5344CB8AC3E}">
        <p14:creationId xmlns:p14="http://schemas.microsoft.com/office/powerpoint/2010/main" val="1394305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7.	Who then cannot Participate?</a:t>
            </a:r>
          </a:p>
          <a:p>
            <a:pPr marL="0" indent="0" algn="ctr">
              <a:buNone/>
            </a:pPr>
            <a:r>
              <a:rPr lang="en-US" sz="4800" b="1" dirty="0"/>
              <a:t>Unbaptized children </a:t>
            </a:r>
          </a:p>
          <a:p>
            <a:pPr marL="0" indent="0" algn="ctr">
              <a:buNone/>
            </a:pPr>
            <a:r>
              <a:rPr lang="en-US" sz="4800" b="1" dirty="0"/>
              <a:t>Non-Christians </a:t>
            </a:r>
          </a:p>
          <a:p>
            <a:pPr marL="0" indent="0" algn="ctr">
              <a:buNone/>
            </a:pPr>
            <a:r>
              <a:rPr lang="en-US" sz="4800" b="1" dirty="0"/>
              <a:t>Those in open sin, anyone </a:t>
            </a:r>
            <a:r>
              <a:rPr lang="en-US" sz="4800" b="1" u="sng" dirty="0"/>
              <a:t>who refuses to obey</a:t>
            </a:r>
            <a:r>
              <a:rPr lang="en-US" sz="4800" b="1" dirty="0"/>
              <a:t> the commandment of God. </a:t>
            </a:r>
          </a:p>
        </p:txBody>
      </p:sp>
    </p:spTree>
    <p:extLst>
      <p:ext uri="{BB962C8B-B14F-4D97-AF65-F5344CB8AC3E}">
        <p14:creationId xmlns:p14="http://schemas.microsoft.com/office/powerpoint/2010/main" val="488710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 anchor="ctr">
            <a:normAutofit/>
          </a:bodyPr>
          <a:lstStyle/>
          <a:p>
            <a:pPr marL="914400" indent="-914400" algn="ctr">
              <a:buFont typeface="+mj-lt"/>
              <a:buAutoNum type="arabicPeriod" startAt="8"/>
            </a:pPr>
            <a:r>
              <a:rPr lang="en-US" sz="4800" b="1" dirty="0"/>
              <a:t>In not making these proper preparations You will bring judgment upon yourself for disrespecting the Body and Blood of Jesus Himself.</a:t>
            </a:r>
          </a:p>
        </p:txBody>
      </p:sp>
    </p:spTree>
    <p:extLst>
      <p:ext uri="{BB962C8B-B14F-4D97-AF65-F5344CB8AC3E}">
        <p14:creationId xmlns:p14="http://schemas.microsoft.com/office/powerpoint/2010/main" val="3426895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B8472-2B7C-E1A8-F4A1-6AA77905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87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E9D4D-B779-0217-88C2-6FBDDD72F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4" y="1791730"/>
            <a:ext cx="11219935" cy="3185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2942"/>
            <a:ext cx="10515600" cy="286676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Final Points</a:t>
            </a:r>
          </a:p>
        </p:txBody>
      </p:sp>
    </p:spTree>
    <p:extLst>
      <p:ext uri="{BB962C8B-B14F-4D97-AF65-F5344CB8AC3E}">
        <p14:creationId xmlns:p14="http://schemas.microsoft.com/office/powerpoint/2010/main" val="844386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2942"/>
            <a:ext cx="10515600" cy="286676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Disciples Argue About Greatness</a:t>
            </a:r>
          </a:p>
        </p:txBody>
      </p:sp>
    </p:spTree>
    <p:extLst>
      <p:ext uri="{BB962C8B-B14F-4D97-AF65-F5344CB8AC3E}">
        <p14:creationId xmlns:p14="http://schemas.microsoft.com/office/powerpoint/2010/main" val="2856829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Luke 22:24-30 </a:t>
            </a:r>
          </a:p>
          <a:p>
            <a:pPr marL="0" indent="0" algn="ctr">
              <a:buNone/>
            </a:pPr>
            <a:r>
              <a:rPr lang="en-US" sz="4800" dirty="0"/>
              <a:t>“Now there was also a dispute among them, as to which of them should be considered the greatest.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85470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And He said to them, “The kings of the Gentiles exercise lordship over them, and those who exercise authority over them are called ‘benefactors.’ </a:t>
            </a:r>
            <a:r>
              <a:rPr lang="en-US" sz="4800" b="1" dirty="0"/>
              <a:t>But not so among you</a:t>
            </a:r>
            <a:r>
              <a:rPr lang="en-US" sz="4800" dirty="0"/>
              <a:t>; on the contrary, he who is greatest among you, let him be as the younger, and he who governs as he who serves.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7857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FB453B-C52B-0B4A-AC28-F15644603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4" y="1791730"/>
            <a:ext cx="11219935" cy="3185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2942"/>
            <a:ext cx="10515600" cy="286676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Questions</a:t>
            </a:r>
          </a:p>
        </p:txBody>
      </p:sp>
    </p:spTree>
    <p:extLst>
      <p:ext uri="{BB962C8B-B14F-4D97-AF65-F5344CB8AC3E}">
        <p14:creationId xmlns:p14="http://schemas.microsoft.com/office/powerpoint/2010/main" val="2126817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For who is greater, he who sits at the table, or he who serves? Is it not he who sits at the table? Yet I am among you as the One who serves.”</a:t>
            </a:r>
          </a:p>
        </p:txBody>
      </p:sp>
    </p:spTree>
    <p:extLst>
      <p:ext uri="{BB962C8B-B14F-4D97-AF65-F5344CB8AC3E}">
        <p14:creationId xmlns:p14="http://schemas.microsoft.com/office/powerpoint/2010/main" val="2579862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“But you are those who have continued with Me in My trials. And I bestow upon you a kingdom, just as My Father bestowed one upon Me, that you may eat and drink at My table in My kingdom, and sit on thrones judging the twelve tribes of Israel.”</a:t>
            </a:r>
          </a:p>
        </p:txBody>
      </p:sp>
    </p:spTree>
    <p:extLst>
      <p:ext uri="{BB962C8B-B14F-4D97-AF65-F5344CB8AC3E}">
        <p14:creationId xmlns:p14="http://schemas.microsoft.com/office/powerpoint/2010/main" val="503816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1CB2F-11AE-A711-FC55-966646028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48" b="5950"/>
          <a:stretch/>
        </p:blipFill>
        <p:spPr>
          <a:xfrm>
            <a:off x="-1" y="4413"/>
            <a:ext cx="12183760" cy="6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95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2942"/>
            <a:ext cx="10515600" cy="286676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Jesus Washes The Disciples’ Feet</a:t>
            </a:r>
          </a:p>
        </p:txBody>
      </p:sp>
    </p:spTree>
    <p:extLst>
      <p:ext uri="{BB962C8B-B14F-4D97-AF65-F5344CB8AC3E}">
        <p14:creationId xmlns:p14="http://schemas.microsoft.com/office/powerpoint/2010/main" val="3257588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John 13:2-17 </a:t>
            </a:r>
          </a:p>
          <a:p>
            <a:pPr marL="0" indent="0" algn="ctr">
              <a:buNone/>
            </a:pPr>
            <a:r>
              <a:rPr lang="en-US" sz="4800" dirty="0"/>
              <a:t>“And supper being ended, … Jesus, … rose from supper and laid aside His garments, took a towel and girded Himself. </a:t>
            </a:r>
          </a:p>
        </p:txBody>
      </p:sp>
    </p:spTree>
    <p:extLst>
      <p:ext uri="{BB962C8B-B14F-4D97-AF65-F5344CB8AC3E}">
        <p14:creationId xmlns:p14="http://schemas.microsoft.com/office/powerpoint/2010/main" val="3243241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After that, He poured water into a basin and began to wash the disciples’ feet, and to wipe them with the towel with which He was girded. …</a:t>
            </a:r>
          </a:p>
        </p:txBody>
      </p:sp>
    </p:spTree>
    <p:extLst>
      <p:ext uri="{BB962C8B-B14F-4D97-AF65-F5344CB8AC3E}">
        <p14:creationId xmlns:p14="http://schemas.microsoft.com/office/powerpoint/2010/main" val="2623824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So when He had washed their feet, taken His garments, and sat down again, He said to them, “Do you know what I have done to you? You call Me Teacher and Lord, and you say well, for so I am. </a:t>
            </a:r>
          </a:p>
        </p:txBody>
      </p:sp>
    </p:spTree>
    <p:extLst>
      <p:ext uri="{BB962C8B-B14F-4D97-AF65-F5344CB8AC3E}">
        <p14:creationId xmlns:p14="http://schemas.microsoft.com/office/powerpoint/2010/main" val="1132960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If I then, your Lord and Teacher, have washed your feet, you also ought to wash one another’s feet. </a:t>
            </a:r>
            <a:r>
              <a:rPr lang="en-US" sz="4800" b="1" dirty="0"/>
              <a:t>For I have given you an example, that you should do as I have done to you. </a:t>
            </a:r>
          </a:p>
        </p:txBody>
      </p:sp>
    </p:spTree>
    <p:extLst>
      <p:ext uri="{BB962C8B-B14F-4D97-AF65-F5344CB8AC3E}">
        <p14:creationId xmlns:p14="http://schemas.microsoft.com/office/powerpoint/2010/main" val="2249430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Most assuredly, I say to you, a servant is not greater than his master; nor is he who is sent greater than he who sent him. If you know these things, blessed are you if you do them.”</a:t>
            </a:r>
          </a:p>
        </p:txBody>
      </p:sp>
    </p:spTree>
    <p:extLst>
      <p:ext uri="{BB962C8B-B14F-4D97-AF65-F5344CB8AC3E}">
        <p14:creationId xmlns:p14="http://schemas.microsoft.com/office/powerpoint/2010/main" val="2402497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E8976D-3E17-5A58-E1C4-027BA3FE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7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8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2942"/>
            <a:ext cx="10515600" cy="286676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did the feasts, </a:t>
            </a:r>
            <a:b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including the Passover, prefigure?</a:t>
            </a:r>
          </a:p>
        </p:txBody>
      </p:sp>
    </p:spTree>
    <p:extLst>
      <p:ext uri="{BB962C8B-B14F-4D97-AF65-F5344CB8AC3E}">
        <p14:creationId xmlns:p14="http://schemas.microsoft.com/office/powerpoint/2010/main" val="3230105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2942"/>
            <a:ext cx="10515600" cy="286676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A NEW COMMANDMENT</a:t>
            </a:r>
          </a:p>
        </p:txBody>
      </p:sp>
    </p:spTree>
    <p:extLst>
      <p:ext uri="{BB962C8B-B14F-4D97-AF65-F5344CB8AC3E}">
        <p14:creationId xmlns:p14="http://schemas.microsoft.com/office/powerpoint/2010/main" val="3193330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John 13:2-17:34-35 </a:t>
            </a:r>
          </a:p>
          <a:p>
            <a:pPr marL="0" indent="0" algn="ctr">
              <a:buNone/>
            </a:pPr>
            <a:r>
              <a:rPr lang="en-US" sz="4800" dirty="0"/>
              <a:t>“A new commandment I give to you, that you love one another; as I have loved you, that you also love one another. </a:t>
            </a:r>
          </a:p>
          <a:p>
            <a:pPr marL="0" indent="0" algn="ctr">
              <a:buNone/>
            </a:pPr>
            <a:r>
              <a:rPr lang="en-US" sz="4800" dirty="0"/>
              <a:t>By this all will know that you are My disciples, if you have love for one another.”</a:t>
            </a:r>
          </a:p>
        </p:txBody>
      </p:sp>
    </p:spTree>
    <p:extLst>
      <p:ext uri="{BB962C8B-B14F-4D97-AF65-F5344CB8AC3E}">
        <p14:creationId xmlns:p14="http://schemas.microsoft.com/office/powerpoint/2010/main" val="688508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9FBDA4-CB79-1F95-27A5-3B522FEE73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5966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F9F5D-F9B4-5874-F7B8-DA3CB0008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6138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In Remembrance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410B0-C8D4-B377-C74A-F5A4349C2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0879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of</a:t>
            </a:r>
            <a:r>
              <a:rPr lang="en-US" sz="9600" b="1" dirty="0">
                <a:solidFill>
                  <a:schemeClr val="bg1"/>
                </a:solidFill>
              </a:rPr>
              <a:t> Jesus</a:t>
            </a:r>
          </a:p>
        </p:txBody>
      </p:sp>
    </p:spTree>
    <p:extLst>
      <p:ext uri="{BB962C8B-B14F-4D97-AF65-F5344CB8AC3E}">
        <p14:creationId xmlns:p14="http://schemas.microsoft.com/office/powerpoint/2010/main" val="243797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Hebrews 10:1 </a:t>
            </a:r>
          </a:p>
          <a:p>
            <a:pPr marL="0" indent="0" algn="ctr">
              <a:buNone/>
            </a:pPr>
            <a:r>
              <a:rPr lang="en-US" sz="4800" dirty="0"/>
              <a:t>“For the law, having </a:t>
            </a:r>
            <a:r>
              <a:rPr lang="en-US" sz="4800" b="1" u="sng" dirty="0"/>
              <a:t>a shadow of the good things to come</a:t>
            </a:r>
            <a:r>
              <a:rPr lang="en-US" sz="4800" dirty="0"/>
              <a:t>, and not the very image of the things, can never with these same sacrifices, which they offer continually year by year, make those who approach perfect.</a:t>
            </a:r>
          </a:p>
        </p:txBody>
      </p:sp>
    </p:spTree>
    <p:extLst>
      <p:ext uri="{BB962C8B-B14F-4D97-AF65-F5344CB8AC3E}">
        <p14:creationId xmlns:p14="http://schemas.microsoft.com/office/powerpoint/2010/main" val="308591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3514"/>
            <a:ext cx="10515600" cy="308918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Could these offerings take away sin?</a:t>
            </a:r>
          </a:p>
        </p:txBody>
      </p:sp>
    </p:spTree>
    <p:extLst>
      <p:ext uri="{BB962C8B-B14F-4D97-AF65-F5344CB8AC3E}">
        <p14:creationId xmlns:p14="http://schemas.microsoft.com/office/powerpoint/2010/main" val="67174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770-71B0-080A-0A0B-9D78FE42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Hebrews 10:4 </a:t>
            </a:r>
          </a:p>
          <a:p>
            <a:pPr marL="0" indent="0" algn="ctr">
              <a:buNone/>
            </a:pPr>
            <a:r>
              <a:rPr lang="en-US" sz="4800" dirty="0"/>
              <a:t>“For it is </a:t>
            </a:r>
            <a:r>
              <a:rPr lang="en-US" sz="4800" b="1" u="sng" dirty="0"/>
              <a:t>not</a:t>
            </a:r>
            <a:r>
              <a:rPr lang="en-US" sz="4800" dirty="0"/>
              <a:t> possible that the blood of bulls and goats could take away sins.”</a:t>
            </a:r>
          </a:p>
        </p:txBody>
      </p:sp>
    </p:spTree>
    <p:extLst>
      <p:ext uri="{BB962C8B-B14F-4D97-AF65-F5344CB8AC3E}">
        <p14:creationId xmlns:p14="http://schemas.microsoft.com/office/powerpoint/2010/main" val="261890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661-0BA3-E6A0-1616-7D5FDF4F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2942"/>
            <a:ext cx="10515600" cy="286676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about the Ten Commandments?</a:t>
            </a:r>
          </a:p>
        </p:txBody>
      </p:sp>
    </p:spTree>
    <p:extLst>
      <p:ext uri="{BB962C8B-B14F-4D97-AF65-F5344CB8AC3E}">
        <p14:creationId xmlns:p14="http://schemas.microsoft.com/office/powerpoint/2010/main" val="198500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1180</Words>
  <Application>Microsoft Macintosh PowerPoint</Application>
  <PresentationFormat>Widescreen</PresentationFormat>
  <Paragraphs>77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In Remembrance</vt:lpstr>
      <vt:lpstr>PowerPoint Presentation</vt:lpstr>
      <vt:lpstr>PowerPoint Presentation</vt:lpstr>
      <vt:lpstr>9 Questions</vt:lpstr>
      <vt:lpstr>What did the feasts,  including the Passover, prefigure?</vt:lpstr>
      <vt:lpstr>PowerPoint Presentation</vt:lpstr>
      <vt:lpstr>Could these offerings take away sin?</vt:lpstr>
      <vt:lpstr>PowerPoint Presentation</vt:lpstr>
      <vt:lpstr>What about the Ten Commandments?</vt:lpstr>
      <vt:lpstr>PowerPoint Presentation</vt:lpstr>
      <vt:lpstr>PowerPoint Presentation</vt:lpstr>
      <vt:lpstr>Having God’s commandments in our hearts, should we also keep Christ and His sufferings in mind?</vt:lpstr>
      <vt:lpstr>PowerPoint Presentation</vt:lpstr>
      <vt:lpstr>Is it enough to simply believe in the death of Christ?</vt:lpstr>
      <vt:lpstr>PowerPoint Presentation</vt:lpstr>
      <vt:lpstr>By what act do we commemorate the resurrection of Christ?</vt:lpstr>
      <vt:lpstr>PowerPoint Presentation</vt:lpstr>
      <vt:lpstr>By what act do we commemorate the death of Christ?</vt:lpstr>
      <vt:lpstr>PowerPoint Presentation</vt:lpstr>
      <vt:lpstr>What should always precede both?</vt:lpstr>
      <vt:lpstr>PowerPoint Presentation</vt:lpstr>
      <vt:lpstr>PowerPoint Presentation</vt:lpstr>
      <vt:lpstr>If one refuses to obey God, can he be profited by partaking of the communion?</vt:lpstr>
      <vt:lpstr>PowerPoint Presentation</vt:lpstr>
      <vt:lpstr>PowerPoint Presentation</vt:lpstr>
      <vt:lpstr>8 Important Take Aways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Final Points</vt:lpstr>
      <vt:lpstr>The Disciples Argue About Greatness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 Washes The Disciples’ Feet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NEW COMMANDMENT</vt:lpstr>
      <vt:lpstr>PowerPoint Presentation</vt:lpstr>
      <vt:lpstr>In Remembrance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Remembrance</dc:title>
  <dc:creator>Ed leto</dc:creator>
  <cp:lastModifiedBy>Ed leto</cp:lastModifiedBy>
  <cp:revision>9</cp:revision>
  <dcterms:created xsi:type="dcterms:W3CDTF">2023-04-06T13:56:44Z</dcterms:created>
  <dcterms:modified xsi:type="dcterms:W3CDTF">2023-04-06T15:17:44Z</dcterms:modified>
</cp:coreProperties>
</file>