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7" d="100"/>
          <a:sy n="87" d="100"/>
        </p:scale>
        <p:origin x="18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812800" y="0"/>
            <a:ext cx="146304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600200" y="330200"/>
            <a:ext cx="9779001" cy="6519334"/>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21"/>
          </p:nvPr>
        </p:nvSpPr>
        <p:spPr>
          <a:xfrm>
            <a:off x="6642100" y="762000"/>
            <a:ext cx="5494867"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6718300" y="1054100"/>
            <a:ext cx="5334000" cy="8001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464300" y="5067300"/>
            <a:ext cx="5943600" cy="39624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464300" y="762000"/>
            <a:ext cx="5848350" cy="3898900"/>
          </a:xfrm>
          <a:prstGeom prst="rect">
            <a:avLst/>
          </a:prstGeom>
        </p:spPr>
        <p:txBody>
          <a:bodyPr lIns="91439" tIns="45719" rIns="91439" bIns="45719" anchor="t">
            <a:noAutofit/>
          </a:bodyPr>
          <a:lstStyle/>
          <a:p>
            <a:endParaRPr/>
          </a:p>
        </p:txBody>
      </p:sp>
      <p:sp>
        <p:nvSpPr>
          <p:cNvPr id="85" name="Image"/>
          <p:cNvSpPr>
            <a:spLocks noGrp="1"/>
          </p:cNvSpPr>
          <p:nvPr>
            <p:ph type="pic" sz="half" idx="23"/>
          </p:nvPr>
        </p:nvSpPr>
        <p:spPr>
          <a:xfrm>
            <a:off x="723900" y="723900"/>
            <a:ext cx="5638801" cy="84582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9pPr>
    </p:titleStyle>
    <p:bodyStyle>
      <a:lvl1pPr marL="5775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1pPr>
      <a:lvl2pPr marL="10347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2pPr>
      <a:lvl3pPr marL="14919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3pPr>
      <a:lvl4pPr marL="19491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4pPr>
      <a:lvl5pPr marL="24063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5pPr>
      <a:lvl6pPr marL="28635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6pPr>
      <a:lvl7pPr marL="33207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7pPr>
      <a:lvl8pPr marL="37779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8pPr>
      <a:lvl9pPr marL="4235115" marR="0" indent="-577515" algn="l" defTabSz="584200" rtl="0" latinLnBrk="0">
        <a:lnSpc>
          <a:spcPct val="100000"/>
        </a:lnSpc>
        <a:spcBef>
          <a:spcPts val="4200"/>
        </a:spcBef>
        <a:spcAft>
          <a:spcPts val="0"/>
        </a:spcAft>
        <a:buClrTx/>
        <a:buSzPct val="75000"/>
        <a:buFontTx/>
        <a:buChar char="•"/>
        <a:tabLst/>
        <a:defRPr sz="4800" b="0" i="0" u="none" strike="noStrike" cap="none" spc="0" baseline="0">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9" name="getty_479196874_20001328200092800_206761.jpg" descr="getty_479196874_20001328200092800_206761.jpg"/>
          <p:cNvPicPr>
            <a:picLocks noChangeAspect="1"/>
          </p:cNvPicPr>
          <p:nvPr/>
        </p:nvPicPr>
        <p:blipFill>
          <a:blip r:embed="rId2">
            <a:alphaModFix amt="20473"/>
          </a:blip>
          <a:stretch>
            <a:fillRect/>
          </a:stretch>
        </p:blipFill>
        <p:spPr>
          <a:xfrm>
            <a:off x="-2205917" y="5127"/>
            <a:ext cx="17416634" cy="9796857"/>
          </a:xfrm>
          <a:prstGeom prst="rect">
            <a:avLst/>
          </a:prstGeom>
          <a:ln w="12700">
            <a:miter lim="400000"/>
          </a:ln>
        </p:spPr>
      </p:pic>
      <p:sp>
        <p:nvSpPr>
          <p:cNvPr id="120" name="Title 1"/>
          <p:cNvSpPr txBox="1">
            <a:spLocks noGrp="1"/>
          </p:cNvSpPr>
          <p:nvPr>
            <p:ph type="ctrTitle"/>
          </p:nvPr>
        </p:nvSpPr>
        <p:spPr>
          <a:prstGeom prst="rect">
            <a:avLst/>
          </a:prstGeom>
        </p:spPr>
        <p:txBody>
          <a:bodyPr/>
          <a:lstStyle>
            <a:lvl1pPr>
              <a:defRPr sz="7900" b="1">
                <a:latin typeface="Helvetica"/>
                <a:ea typeface="Helvetica"/>
                <a:cs typeface="Helvetica"/>
                <a:sym typeface="Helvetica"/>
              </a:defRPr>
            </a:lvl1pPr>
          </a:lstStyle>
          <a:p>
            <a:r>
              <a:rPr dirty="0">
                <a:solidFill>
                  <a:schemeClr val="tx2">
                    <a:lumMod val="10000"/>
                  </a:schemeClr>
                </a:solidFill>
              </a:rPr>
              <a:t>“The Great Architect”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People</a:t>
            </a:r>
          </a:p>
        </p:txBody>
      </p:sp>
      <p:sp>
        <p:nvSpPr>
          <p:cNvPr id="146" name="Content Placeholder 2"/>
          <p:cNvSpPr txBox="1">
            <a:spLocks noGrp="1"/>
          </p:cNvSpPr>
          <p:nvPr>
            <p:ph type="body" idx="1"/>
          </p:nvPr>
        </p:nvSpPr>
        <p:spPr>
          <a:prstGeom prst="rect">
            <a:avLst/>
          </a:prstGeom>
        </p:spPr>
        <p:txBody>
          <a:bodyPr/>
          <a:lstStyle/>
          <a:p>
            <a:pPr marL="866273" indent="-866273">
              <a:buSzPct val="100000"/>
              <a:buAutoNum type="arabicPeriod"/>
            </a:pPr>
            <a:r>
              <a:t>God can reveal his will for you through people</a:t>
            </a:r>
          </a:p>
          <a:p>
            <a:pPr marL="0" indent="0" algn="ctr">
              <a:buSzTx/>
              <a:buNone/>
            </a:pPr>
            <a:r>
              <a:t>“Plans fail for lack of counsel, but with many advisers they succeed”                                                            </a:t>
            </a:r>
            <a:r>
              <a:rPr b="1">
                <a:latin typeface="Helvetica"/>
                <a:ea typeface="Helvetica"/>
                <a:cs typeface="Helvetica"/>
                <a:sym typeface="Helvetica"/>
              </a:rPr>
              <a:t>Proverbs 15:22</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Circumstances</a:t>
            </a:r>
          </a:p>
        </p:txBody>
      </p:sp>
      <p:sp>
        <p:nvSpPr>
          <p:cNvPr id="149" name="Content Placeholder 2"/>
          <p:cNvSpPr txBox="1">
            <a:spLocks noGrp="1"/>
          </p:cNvSpPr>
          <p:nvPr>
            <p:ph type="body" idx="1"/>
          </p:nvPr>
        </p:nvSpPr>
        <p:spPr>
          <a:prstGeom prst="rect">
            <a:avLst/>
          </a:prstGeom>
        </p:spPr>
        <p:txBody>
          <a:bodyPr/>
          <a:lstStyle/>
          <a:p>
            <a:pPr marL="866273" indent="-866273">
              <a:buSzPct val="100000"/>
              <a:buAutoNum type="arabicPeriod" startAt="2"/>
            </a:pPr>
            <a:r>
              <a:t>God can reveal his will for you through circumstances</a:t>
            </a:r>
          </a:p>
          <a:p>
            <a:pPr marL="0" indent="0" algn="ctr">
              <a:buSzTx/>
              <a:buNone/>
            </a:pPr>
            <a:r>
              <a:t>“In the beginning God created the Heavens and the earth”                                                            </a:t>
            </a:r>
            <a:r>
              <a:rPr b="1">
                <a:latin typeface="Helvetica"/>
                <a:ea typeface="Helvetica"/>
                <a:cs typeface="Helvetica"/>
                <a:sym typeface="Helvetica"/>
              </a:rPr>
              <a:t>Genesis 1:1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Prayer</a:t>
            </a:r>
          </a:p>
        </p:txBody>
      </p:sp>
      <p:sp>
        <p:nvSpPr>
          <p:cNvPr id="152" name="Content Placeholder 2"/>
          <p:cNvSpPr txBox="1">
            <a:spLocks noGrp="1"/>
          </p:cNvSpPr>
          <p:nvPr>
            <p:ph type="body" idx="1"/>
          </p:nvPr>
        </p:nvSpPr>
        <p:spPr>
          <a:prstGeom prst="rect">
            <a:avLst/>
          </a:prstGeom>
        </p:spPr>
        <p:txBody>
          <a:bodyPr/>
          <a:lstStyle/>
          <a:p>
            <a:pPr marL="866273" indent="-866273">
              <a:buSzPct val="100000"/>
              <a:buAutoNum type="arabicPeriod" startAt="3"/>
            </a:pPr>
            <a:r>
              <a:t>God can reveal himself to you through prayer</a:t>
            </a:r>
          </a:p>
          <a:p>
            <a:pPr marL="0" indent="0" algn="ctr">
              <a:buSzTx/>
              <a:buNone/>
            </a:pPr>
            <a:r>
              <a:t>“Call to me and I will answer you, and will tell you great and hidden things that you have not known.”                                                      </a:t>
            </a:r>
            <a:r>
              <a:rPr b="1">
                <a:latin typeface="Helvetica"/>
                <a:ea typeface="Helvetica"/>
                <a:cs typeface="Helvetica"/>
                <a:sym typeface="Helvetica"/>
              </a:rPr>
              <a:t> Jeremiah 33:3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Prayer</a:t>
            </a:r>
          </a:p>
        </p:txBody>
      </p:sp>
      <p:sp>
        <p:nvSpPr>
          <p:cNvPr id="155" name="Content Placeholder 2"/>
          <p:cNvSpPr txBox="1">
            <a:spLocks noGrp="1"/>
          </p:cNvSpPr>
          <p:nvPr>
            <p:ph type="body" idx="1"/>
          </p:nvPr>
        </p:nvSpPr>
        <p:spPr>
          <a:prstGeom prst="rect">
            <a:avLst/>
          </a:prstGeom>
        </p:spPr>
        <p:txBody>
          <a:bodyPr/>
          <a:lstStyle/>
          <a:p>
            <a:pPr marL="0" indent="0" algn="ctr">
              <a:buSzTx/>
              <a:buNone/>
            </a:pPr>
            <a:r>
              <a:t>“do not be anxious about anything, but in everything by prayer and supplication with thanksgiving let your requests be made known to God. And the peace of God, which surpasses all understanding, will guard your hearts and your minds in Christ Jesus.                                                     </a:t>
            </a:r>
            <a:r>
              <a:rPr b="1">
                <a:latin typeface="Helvetica"/>
                <a:ea typeface="Helvetica"/>
                <a:cs typeface="Helvetica"/>
                <a:sym typeface="Helvetica"/>
              </a:rPr>
              <a:t>Philippians 4:6,7</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God’s Word</a:t>
            </a:r>
          </a:p>
        </p:txBody>
      </p:sp>
      <p:sp>
        <p:nvSpPr>
          <p:cNvPr id="158" name="Content Placeholder 2"/>
          <p:cNvSpPr txBox="1">
            <a:spLocks noGrp="1"/>
          </p:cNvSpPr>
          <p:nvPr>
            <p:ph type="body" idx="1"/>
          </p:nvPr>
        </p:nvSpPr>
        <p:spPr>
          <a:xfrm>
            <a:off x="952500" y="2597150"/>
            <a:ext cx="11099800" cy="6286500"/>
          </a:xfrm>
          <a:prstGeom prst="rect">
            <a:avLst/>
          </a:prstGeom>
        </p:spPr>
        <p:txBody>
          <a:bodyPr/>
          <a:lstStyle/>
          <a:p>
            <a:pPr marL="0" indent="0">
              <a:buSzTx/>
              <a:buNone/>
            </a:pPr>
            <a:r>
              <a:t>4. God can reveal himself to you through his word</a:t>
            </a:r>
          </a:p>
          <a:p>
            <a:pPr marL="0" indent="0">
              <a:buSzTx/>
              <a:buNone/>
            </a:pPr>
            <a:endParaRPr/>
          </a:p>
          <a:p>
            <a:pPr marL="0" indent="0" algn="ctr">
              <a:spcBef>
                <a:spcPts val="600"/>
              </a:spcBef>
              <a:buSzTx/>
              <a:buNone/>
            </a:pPr>
            <a:r>
              <a:t>“Your word is a lamp to my feet </a:t>
            </a:r>
          </a:p>
          <a:p>
            <a:pPr marL="0" indent="0" algn="ctr">
              <a:spcBef>
                <a:spcPts val="600"/>
              </a:spcBef>
              <a:buSzTx/>
              <a:buNone/>
            </a:pPr>
            <a:r>
              <a:t>and a light to my path.”</a:t>
            </a:r>
          </a:p>
          <a:p>
            <a:pPr marL="0" indent="0" algn="ctr">
              <a:spcBef>
                <a:spcPts val="600"/>
              </a:spcBef>
              <a:buSzTx/>
              <a:buNone/>
            </a:pPr>
            <a:r>
              <a:rPr b="1">
                <a:latin typeface="Helvetica"/>
                <a:ea typeface="Helvetica"/>
                <a:cs typeface="Helvetica"/>
                <a:sym typeface="Helvetica"/>
              </a:rPr>
              <a:t>Psalm 119:105</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God’s Word</a:t>
            </a:r>
          </a:p>
        </p:txBody>
      </p:sp>
      <p:sp>
        <p:nvSpPr>
          <p:cNvPr id="161" name="Content Placeholder 2"/>
          <p:cNvSpPr txBox="1">
            <a:spLocks noGrp="1"/>
          </p:cNvSpPr>
          <p:nvPr>
            <p:ph type="body" idx="1"/>
          </p:nvPr>
        </p:nvSpPr>
        <p:spPr>
          <a:prstGeom prst="rect">
            <a:avLst/>
          </a:prstGeom>
        </p:spPr>
        <p:txBody>
          <a:bodyPr/>
          <a:lstStyle/>
          <a:p>
            <a:pPr marL="0" indent="0">
              <a:buSzTx/>
              <a:buNone/>
            </a:pPr>
            <a:r>
              <a:t>4. God can reveal himself to you through his word</a:t>
            </a:r>
          </a:p>
          <a:p>
            <a:pPr marL="0" indent="0">
              <a:buSzTx/>
              <a:buNone/>
            </a:pPr>
            <a:endParaRPr/>
          </a:p>
          <a:p>
            <a:pPr marL="0" indent="0" algn="ctr">
              <a:spcBef>
                <a:spcPts val="600"/>
              </a:spcBef>
              <a:buSzTx/>
              <a:buNone/>
            </a:pPr>
            <a:r>
              <a:t>“‘Man shall not live by bread alone, but by every word that comes from the mouth of God.’”</a:t>
            </a:r>
          </a:p>
          <a:p>
            <a:pPr marL="0" indent="0" algn="ctr">
              <a:spcBef>
                <a:spcPts val="600"/>
              </a:spcBef>
              <a:buSzTx/>
              <a:buNone/>
            </a:pPr>
            <a:r>
              <a:rPr b="1">
                <a:latin typeface="Helvetica"/>
                <a:ea typeface="Helvetica"/>
                <a:cs typeface="Helvetica"/>
                <a:sym typeface="Helvetica"/>
              </a:rPr>
              <a:t>Matthew 4:4</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t>God’s Word</a:t>
            </a:r>
          </a:p>
        </p:txBody>
      </p:sp>
      <p:sp>
        <p:nvSpPr>
          <p:cNvPr id="164" name="Content Placeholder 2"/>
          <p:cNvSpPr txBox="1">
            <a:spLocks noGrp="1"/>
          </p:cNvSpPr>
          <p:nvPr>
            <p:ph type="body" idx="1"/>
          </p:nvPr>
        </p:nvSpPr>
        <p:spPr>
          <a:prstGeom prst="rect">
            <a:avLst/>
          </a:prstGeom>
        </p:spPr>
        <p:txBody>
          <a:bodyPr/>
          <a:lstStyle/>
          <a:p>
            <a:pPr marL="0" indent="0" algn="ctr" defTabSz="560831">
              <a:spcBef>
                <a:spcPts val="4000"/>
              </a:spcBef>
              <a:buSzTx/>
              <a:buNone/>
              <a:defRPr sz="4608"/>
            </a:pPr>
            <a:r>
              <a:t> “This Book of the Law shall not depart from your mouth, but you shall meditate on it day and night, so that you may be careful to do according to all that is written in it. For then you will make your way prosperous, and then you will have good success.”</a:t>
            </a:r>
          </a:p>
          <a:p>
            <a:pPr marL="0" indent="0" algn="ctr" defTabSz="560831">
              <a:spcBef>
                <a:spcPts val="4000"/>
              </a:spcBef>
              <a:buSzTx/>
              <a:buNone/>
              <a:defRPr sz="4608" b="1">
                <a:latin typeface="Helvetica"/>
                <a:ea typeface="Helvetica"/>
                <a:cs typeface="Helvetica"/>
                <a:sym typeface="Helvetica"/>
              </a:defRPr>
            </a:pPr>
            <a:r>
              <a:t>Joshua 1:8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prstGeom prst="rect">
            <a:avLst/>
          </a:prstGeom>
        </p:spPr>
        <p:txBody>
          <a:bodyPr/>
          <a:lstStyle/>
          <a:p>
            <a:pPr defTabSz="1040383">
              <a:defRPr sz="4800" b="1">
                <a:effectLst>
                  <a:outerShdw blurRad="88900" dist="81280" dir="2700000" rotWithShape="0">
                    <a:srgbClr val="000000">
                      <a:alpha val="40000"/>
                    </a:srgbClr>
                  </a:outerShdw>
                </a:effectLst>
                <a:latin typeface="Helvetica"/>
                <a:ea typeface="Helvetica"/>
                <a:cs typeface="Helvetica"/>
                <a:sym typeface="Helvetica"/>
              </a:defRPr>
            </a:pPr>
            <a:r>
              <a:t>Four ways </a:t>
            </a:r>
          </a:p>
          <a:p>
            <a:pPr defTabSz="1040383">
              <a:defRPr sz="4800">
                <a:effectLst>
                  <a:outerShdw blurRad="88900" dist="81280" dir="2700000" rotWithShape="0">
                    <a:srgbClr val="000000">
                      <a:alpha val="40000"/>
                    </a:srgbClr>
                  </a:outerShdw>
                </a:effectLst>
              </a:defRPr>
            </a:pPr>
            <a:r>
              <a:t>God will reveal his will for your life</a:t>
            </a:r>
          </a:p>
        </p:txBody>
      </p:sp>
      <p:sp>
        <p:nvSpPr>
          <p:cNvPr id="167" name="People…"/>
          <p:cNvSpPr txBox="1">
            <a:spLocks noGrp="1"/>
          </p:cNvSpPr>
          <p:nvPr>
            <p:ph type="body" idx="1"/>
          </p:nvPr>
        </p:nvSpPr>
        <p:spPr>
          <a:prstGeom prst="rect">
            <a:avLst/>
          </a:prstGeom>
        </p:spPr>
        <p:txBody>
          <a:bodyPr/>
          <a:lstStyle/>
          <a:p>
            <a:pPr marL="1949115" lvl="3" indent="-577515">
              <a:defRPr sz="6000" b="1">
                <a:latin typeface="Helvetica"/>
                <a:ea typeface="Helvetica"/>
                <a:cs typeface="Helvetica"/>
                <a:sym typeface="Helvetica"/>
              </a:defRPr>
            </a:pPr>
            <a:r>
              <a:t>People</a:t>
            </a:r>
          </a:p>
          <a:p>
            <a:pPr marL="2406315" lvl="4" indent="-577515">
              <a:defRPr sz="6000" b="1">
                <a:latin typeface="Helvetica"/>
                <a:ea typeface="Helvetica"/>
                <a:cs typeface="Helvetica"/>
                <a:sym typeface="Helvetica"/>
              </a:defRPr>
            </a:pPr>
            <a:r>
              <a:t>Circumstances</a:t>
            </a:r>
          </a:p>
          <a:p>
            <a:pPr marL="2863515" lvl="5" indent="-577515">
              <a:defRPr sz="6000" b="1">
                <a:latin typeface="Helvetica"/>
                <a:ea typeface="Helvetica"/>
                <a:cs typeface="Helvetica"/>
                <a:sym typeface="Helvetica"/>
              </a:defRPr>
            </a:pPr>
            <a:r>
              <a:t>Prayer</a:t>
            </a:r>
          </a:p>
          <a:p>
            <a:pPr lvl="6">
              <a:defRPr sz="6000" b="1">
                <a:latin typeface="Helvetica"/>
                <a:ea typeface="Helvetica"/>
                <a:cs typeface="Helvetica"/>
                <a:sym typeface="Helvetica"/>
              </a:defRPr>
            </a:pPr>
            <a:r>
              <a:t>God’s Word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prstGeom prst="rect">
            <a:avLst/>
          </a:prstGeom>
        </p:spPr>
        <p:txBody>
          <a:bodyPr/>
          <a:lstStyle/>
          <a:p>
            <a:r>
              <a:t>Architecture</a:t>
            </a:r>
          </a:p>
        </p:txBody>
      </p:sp>
      <p:sp>
        <p:nvSpPr>
          <p:cNvPr id="123" name="Content Placeholder 2"/>
          <p:cNvSpPr txBox="1">
            <a:spLocks noGrp="1"/>
          </p:cNvSpPr>
          <p:nvPr>
            <p:ph type="body" idx="1"/>
          </p:nvPr>
        </p:nvSpPr>
        <p:spPr>
          <a:prstGeom prst="rect">
            <a:avLst/>
          </a:prstGeom>
        </p:spPr>
        <p:txBody>
          <a:bodyPr/>
          <a:lstStyle/>
          <a:p>
            <a:pPr marL="457199" indent="-457199">
              <a:defRPr sz="5200"/>
            </a:pPr>
            <a:r>
              <a:rPr b="1">
                <a:latin typeface="Helvetica"/>
                <a:ea typeface="Helvetica"/>
                <a:cs typeface="Helvetica"/>
                <a:sym typeface="Helvetica"/>
              </a:rPr>
              <a:t>Definition</a:t>
            </a:r>
            <a:r>
              <a:t>: The art or science of building; specifically: the art or practice of designing and building structures and especially habitable ones.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p>
            <a:endParaRPr/>
          </a:p>
        </p:txBody>
      </p:sp>
      <p:pic>
        <p:nvPicPr>
          <p:cNvPr id="126" name="colosseum_in_rome-april_2007-1-_copie_2b.jpg" descr="colosseum_in_rome-april_2007-1-_copie_2b.jpg"/>
          <p:cNvPicPr>
            <a:picLocks noChangeAspect="1"/>
          </p:cNvPicPr>
          <p:nvPr/>
        </p:nvPicPr>
        <p:blipFill>
          <a:blip r:embed="rId2"/>
          <a:stretch>
            <a:fillRect/>
          </a:stretch>
        </p:blipFill>
        <p:spPr>
          <a:xfrm>
            <a:off x="-1384518" y="360703"/>
            <a:ext cx="15390321" cy="903219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prstGeom prst="rect">
            <a:avLst/>
          </a:prstGeom>
        </p:spPr>
        <p:txBody>
          <a:bodyPr/>
          <a:lstStyle/>
          <a:p>
            <a:endParaRPr/>
          </a:p>
        </p:txBody>
      </p:sp>
      <p:pic>
        <p:nvPicPr>
          <p:cNvPr id="129" name="Great-Wall-of-China.jpg" descr="Great-Wall-of-China.jpg"/>
          <p:cNvPicPr>
            <a:picLocks noChangeAspect="1"/>
          </p:cNvPicPr>
          <p:nvPr/>
        </p:nvPicPr>
        <p:blipFill>
          <a:blip r:embed="rId2"/>
          <a:stretch>
            <a:fillRect/>
          </a:stretch>
        </p:blipFill>
        <p:spPr>
          <a:xfrm>
            <a:off x="-54922" y="313826"/>
            <a:ext cx="13452154" cy="900453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prstGeom prst="rect">
            <a:avLst/>
          </a:prstGeom>
        </p:spPr>
        <p:txBody>
          <a:bodyPr/>
          <a:lstStyle/>
          <a:p>
            <a:endParaRPr/>
          </a:p>
        </p:txBody>
      </p:sp>
      <p:pic>
        <p:nvPicPr>
          <p:cNvPr id="132" name="Content Placeholder 3" descr="Content Placeholder 3"/>
          <p:cNvPicPr>
            <a:picLocks noChangeAspect="1"/>
          </p:cNvPicPr>
          <p:nvPr/>
        </p:nvPicPr>
        <p:blipFill>
          <a:blip r:embed="rId2"/>
          <a:srcRect t="4228" b="4227"/>
          <a:stretch>
            <a:fillRect/>
          </a:stretch>
        </p:blipFill>
        <p:spPr>
          <a:xfrm>
            <a:off x="-11537" y="1518381"/>
            <a:ext cx="13028039" cy="745493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p>
            <a:endParaRPr/>
          </a:p>
        </p:txBody>
      </p:sp>
      <p:pic>
        <p:nvPicPr>
          <p:cNvPr id="135" name="Content Placeholder 3" descr="Content Placeholder 3"/>
          <p:cNvPicPr>
            <a:picLocks noChangeAspect="1"/>
          </p:cNvPicPr>
          <p:nvPr/>
        </p:nvPicPr>
        <p:blipFill>
          <a:blip r:embed="rId2"/>
          <a:srcRect l="843" r="843"/>
          <a:stretch>
            <a:fillRect/>
          </a:stretch>
        </p:blipFill>
        <p:spPr>
          <a:xfrm>
            <a:off x="4730" y="1537034"/>
            <a:ext cx="12995441" cy="743627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prstGeom prst="rect">
            <a:avLst/>
          </a:prstGeom>
        </p:spPr>
        <p:txBody>
          <a:bodyPr/>
          <a:lstStyle/>
          <a:p>
            <a:endParaRPr/>
          </a:p>
        </p:txBody>
      </p:sp>
      <p:pic>
        <p:nvPicPr>
          <p:cNvPr id="138" name="Content Placeholder 7" descr="Content Placeholder 7"/>
          <p:cNvPicPr>
            <a:picLocks noChangeAspect="1"/>
          </p:cNvPicPr>
          <p:nvPr/>
        </p:nvPicPr>
        <p:blipFill>
          <a:blip r:embed="rId2"/>
          <a:srcRect t="6872" b="6871"/>
          <a:stretch>
            <a:fillRect/>
          </a:stretch>
        </p:blipFill>
        <p:spPr>
          <a:xfrm>
            <a:off x="944" y="1532865"/>
            <a:ext cx="13002721" cy="744044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prstGeom prst="rect">
            <a:avLst/>
          </a:prstGeom>
        </p:spPr>
        <p:txBody>
          <a:bodyPr/>
          <a:lstStyle>
            <a:lvl1pPr defTabSz="537463">
              <a:defRPr sz="7360"/>
            </a:lvl1pPr>
          </a:lstStyle>
          <a:p>
            <a:r>
              <a:t>Where does it come from?</a:t>
            </a:r>
          </a:p>
        </p:txBody>
      </p:sp>
      <p:sp>
        <p:nvSpPr>
          <p:cNvPr id="141" name="Content Placeholder 2"/>
          <p:cNvSpPr txBox="1">
            <a:spLocks noGrp="1"/>
          </p:cNvSpPr>
          <p:nvPr>
            <p:ph type="body" idx="1"/>
          </p:nvPr>
        </p:nvSpPr>
        <p:spPr>
          <a:prstGeom prst="rect">
            <a:avLst/>
          </a:prstGeom>
        </p:spPr>
        <p:txBody>
          <a:bodyPr/>
          <a:lstStyle/>
          <a:p>
            <a:pPr marL="0" indent="0" algn="ctr">
              <a:buSzTx/>
              <a:buNone/>
            </a:pPr>
            <a:r>
              <a:t>The word </a:t>
            </a:r>
            <a:r>
              <a:rPr b="1">
                <a:latin typeface="Helvetica"/>
                <a:ea typeface="Helvetica"/>
                <a:cs typeface="Helvetica"/>
                <a:sym typeface="Helvetica"/>
              </a:rPr>
              <a:t>Architecture</a:t>
            </a:r>
            <a:r>
              <a:t> comes from </a:t>
            </a:r>
          </a:p>
          <a:p>
            <a:pPr marL="0" indent="0" algn="ctr">
              <a:buSzTx/>
              <a:buNone/>
            </a:pPr>
            <a:r>
              <a:t>the Greek word </a:t>
            </a:r>
            <a:r>
              <a:rPr b="1">
                <a:latin typeface="Helvetica"/>
                <a:ea typeface="Helvetica"/>
                <a:cs typeface="Helvetica"/>
                <a:sym typeface="Helvetica"/>
              </a:rPr>
              <a:t>“Arkhitekton”</a:t>
            </a:r>
            <a:r>
              <a:t>, </a:t>
            </a:r>
          </a:p>
          <a:p>
            <a:pPr marL="0" indent="0" algn="ctr">
              <a:buSzTx/>
              <a:buNone/>
            </a:pPr>
            <a:r>
              <a:t>meaning </a:t>
            </a:r>
            <a:r>
              <a:rPr b="1">
                <a:latin typeface="Helvetica"/>
                <a:ea typeface="Helvetica"/>
                <a:cs typeface="Helvetica"/>
                <a:sym typeface="Helvetica"/>
              </a:rPr>
              <a:t>“Chief Builder”</a:t>
            </a:r>
            <a: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prstGeom prst="rect">
            <a:avLst/>
          </a:prstGeom>
        </p:spPr>
        <p:txBody>
          <a:bodyPr/>
          <a:lstStyle/>
          <a:p>
            <a:pPr defTabSz="1040383">
              <a:defRPr sz="4800" b="1">
                <a:effectLst>
                  <a:outerShdw blurRad="88900" dist="81280" dir="2700000" rotWithShape="0">
                    <a:srgbClr val="000000">
                      <a:alpha val="40000"/>
                    </a:srgbClr>
                  </a:outerShdw>
                </a:effectLst>
                <a:latin typeface="Helvetica"/>
                <a:ea typeface="Helvetica"/>
                <a:cs typeface="Helvetica"/>
                <a:sym typeface="Helvetica"/>
              </a:defRPr>
            </a:pPr>
            <a:r>
              <a:t>Four ways </a:t>
            </a:r>
          </a:p>
          <a:p>
            <a:pPr defTabSz="1040383">
              <a:defRPr sz="4800">
                <a:effectLst>
                  <a:outerShdw blurRad="88900" dist="81280" dir="2700000" rotWithShape="0">
                    <a:srgbClr val="000000">
                      <a:alpha val="40000"/>
                    </a:srgbClr>
                  </a:outerShdw>
                </a:effectLst>
              </a:defRPr>
            </a:pPr>
            <a:r>
              <a:t>God will reveal his will for your life</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Macintosh PowerPoint</Application>
  <PresentationFormat>Custom</PresentationFormat>
  <Paragraphs>40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Helvetica</vt:lpstr>
      <vt:lpstr>Helvetica Light</vt:lpstr>
      <vt:lpstr>Helvetica Neue</vt:lpstr>
      <vt:lpstr>Gradient</vt:lpstr>
      <vt:lpstr>“The Great Architect”</vt:lpstr>
      <vt:lpstr>Architecture</vt:lpstr>
      <vt:lpstr>PowerPoint Presentation</vt:lpstr>
      <vt:lpstr>PowerPoint Presentation</vt:lpstr>
      <vt:lpstr>PowerPoint Presentation</vt:lpstr>
      <vt:lpstr>PowerPoint Presentation</vt:lpstr>
      <vt:lpstr>PowerPoint Presentation</vt:lpstr>
      <vt:lpstr>Where does it come from?</vt:lpstr>
      <vt:lpstr>Four ways  God will reveal his will for your life</vt:lpstr>
      <vt:lpstr>People</vt:lpstr>
      <vt:lpstr>Circumstances</vt:lpstr>
      <vt:lpstr>Prayer</vt:lpstr>
      <vt:lpstr>Prayer</vt:lpstr>
      <vt:lpstr>God’s Word</vt:lpstr>
      <vt:lpstr>God’s Word</vt:lpstr>
      <vt:lpstr>God’s Word</vt:lpstr>
      <vt:lpstr>Four ways  God will reveal his will for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Architect”</dc:title>
  <cp:lastModifiedBy>Edward Leto</cp:lastModifiedBy>
  <cp:revision>1</cp:revision>
  <dcterms:modified xsi:type="dcterms:W3CDTF">2021-08-27T19:50:13Z</dcterms:modified>
</cp:coreProperties>
</file>