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88" r:id="rId4"/>
    <p:sldId id="257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7" r:id="rId17"/>
    <p:sldId id="308" r:id="rId18"/>
    <p:sldId id="309" r:id="rId19"/>
    <p:sldId id="310" r:id="rId20"/>
    <p:sldId id="300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4" r:id="rId29"/>
    <p:sldId id="287" r:id="rId30"/>
    <p:sldId id="286" r:id="rId31"/>
    <p:sldId id="279" r:id="rId32"/>
    <p:sldId id="280" r:id="rId33"/>
    <p:sldId id="282" r:id="rId34"/>
    <p:sldId id="260" r:id="rId35"/>
    <p:sldId id="283" r:id="rId36"/>
    <p:sldId id="271" r:id="rId37"/>
    <p:sldId id="301" r:id="rId38"/>
    <p:sldId id="302" r:id="rId39"/>
    <p:sldId id="303" r:id="rId40"/>
    <p:sldId id="304" r:id="rId41"/>
    <p:sldId id="305" r:id="rId42"/>
    <p:sldId id="306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7" autoAdjust="0"/>
    <p:restoredTop sz="94660"/>
  </p:normalViewPr>
  <p:slideViewPr>
    <p:cSldViewPr>
      <p:cViewPr varScale="1">
        <p:scale>
          <a:sx n="110" d="100"/>
          <a:sy n="110" d="100"/>
        </p:scale>
        <p:origin x="-16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81DC-2A41-4490-8C36-44D17F3D8715}" type="datetimeFigureOut">
              <a:rPr lang="en-US" smtClean="0"/>
              <a:pPr/>
              <a:t>8/20/2021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7F1F-5D21-47DF-9D6B-759DED690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81DC-2A41-4490-8C36-44D17F3D8715}" type="datetimeFigureOut">
              <a:rPr lang="en-US" smtClean="0"/>
              <a:pPr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7F1F-5D21-47DF-9D6B-759DED690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81DC-2A41-4490-8C36-44D17F3D8715}" type="datetimeFigureOut">
              <a:rPr lang="en-US" smtClean="0"/>
              <a:pPr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7F1F-5D21-47DF-9D6B-759DED690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81DC-2A41-4490-8C36-44D17F3D8715}" type="datetimeFigureOut">
              <a:rPr lang="en-US" smtClean="0"/>
              <a:pPr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7F1F-5D21-47DF-9D6B-759DED690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81DC-2A41-4490-8C36-44D17F3D8715}" type="datetimeFigureOut">
              <a:rPr lang="en-US" smtClean="0"/>
              <a:pPr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7F1F-5D21-47DF-9D6B-759DED690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81DC-2A41-4490-8C36-44D17F3D8715}" type="datetimeFigureOut">
              <a:rPr lang="en-US" smtClean="0"/>
              <a:pPr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7F1F-5D21-47DF-9D6B-759DED690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81DC-2A41-4490-8C36-44D17F3D8715}" type="datetimeFigureOut">
              <a:rPr lang="en-US" smtClean="0"/>
              <a:pPr/>
              <a:t>8/20/2021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7F1F-5D21-47DF-9D6B-759DED690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81DC-2A41-4490-8C36-44D17F3D8715}" type="datetimeFigureOut">
              <a:rPr lang="en-US" smtClean="0"/>
              <a:pPr/>
              <a:t>8/20/2021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7F1F-5D21-47DF-9D6B-759DED690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81DC-2A41-4490-8C36-44D17F3D8715}" type="datetimeFigureOut">
              <a:rPr lang="en-US" smtClean="0"/>
              <a:pPr/>
              <a:t>8/20/2021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7F1F-5D21-47DF-9D6B-759DED690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81DC-2A41-4490-8C36-44D17F3D8715}" type="datetimeFigureOut">
              <a:rPr lang="en-US" smtClean="0"/>
              <a:pPr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7F1F-5D21-47DF-9D6B-759DED690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81DC-2A41-4490-8C36-44D17F3D8715}" type="datetimeFigureOut">
              <a:rPr lang="en-US" smtClean="0"/>
              <a:pPr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007F1F-5D21-47DF-9D6B-759DED6904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1A81DC-2A41-4490-8C36-44D17F3D8715}" type="datetimeFigureOut">
              <a:rPr lang="en-US" smtClean="0"/>
              <a:pPr/>
              <a:t>8/20/2021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007F1F-5D21-47DF-9D6B-759DED6904C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1676400"/>
            <a:ext cx="8816196" cy="175260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latin typeface="Elephant" pitchFamily="18" charset="0"/>
              </a:rPr>
              <a:t>Walking with Christ    </a:t>
            </a:r>
            <a:endParaRPr lang="en-US" dirty="0">
              <a:latin typeface="Elephan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7391400" cy="1018736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Elephant" pitchFamily="18" charset="0"/>
              </a:rPr>
              <a:t>    Walking  in Light</a:t>
            </a:r>
            <a:endParaRPr lang="en-US" sz="5400" dirty="0">
              <a:latin typeface="Elephant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cd29d79464e4978471d9eea38dce3c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80772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219200"/>
            <a:ext cx="5257800" cy="136245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2704664"/>
            <a:ext cx="3200400" cy="15097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af52e3f3facabd46e17dc19dca10e0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0"/>
            <a:ext cx="73152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3058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Jesus gave  3 assurance power for church to make it trough hard time.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04088"/>
            <a:ext cx="35814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9689a76e982b57710333e04fa9d32e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52400"/>
            <a:ext cx="6096000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704088"/>
            <a:ext cx="31242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ffb3261a2783c86c7b6bdee2de1883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1" y="0"/>
            <a:ext cx="6400800" cy="6553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04088"/>
            <a:ext cx="7086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9457d3b30747f728879f0bd8feae07d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28600"/>
            <a:ext cx="82296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704088"/>
            <a:ext cx="44958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0d281c0c2b17c99f5df5d086d850c6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0"/>
            <a:ext cx="7239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609600"/>
            <a:ext cx="50292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 descr="e29f10ec9a311e0e1b5922c400e69fc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81000"/>
            <a:ext cx="7620000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704088"/>
            <a:ext cx="2895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 descr="dfd92dab0423d67690ab1d1a998597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04800"/>
            <a:ext cx="7467600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704088"/>
            <a:ext cx="3657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180f33e29568cddc0e37e9ae6395a8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304800"/>
            <a:ext cx="67056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</a:t>
            </a:r>
            <a:endParaRPr lang="en-US" dirty="0"/>
          </a:p>
        </p:txBody>
      </p:sp>
      <p:pic>
        <p:nvPicPr>
          <p:cNvPr id="4" name="Content Placeholder 3" descr="b423e54f8bcbc0f257095a889b7856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228600"/>
            <a:ext cx="4800600" cy="63246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867912"/>
          </a:xfrm>
        </p:spPr>
        <p:txBody>
          <a:bodyPr>
            <a:normAutofit/>
          </a:bodyPr>
          <a:lstStyle/>
          <a:p>
            <a:r>
              <a:rPr lang="en-US" dirty="0" smtClean="0"/>
              <a:t>Almost every relationship has some issues.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7200"/>
            <a:ext cx="3810000" cy="13898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f27ba258623dc431c2a1c3954d4441c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0"/>
            <a:ext cx="6248400" cy="66294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704088"/>
            <a:ext cx="26670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46cbbc7e34c7407abd865f43f84d40d6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457200"/>
            <a:ext cx="8001000" cy="62484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704088"/>
            <a:ext cx="38862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1ab9739be7bebc34204e8f7a09333bc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28600"/>
            <a:ext cx="7619999" cy="63246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295400" y="2133600"/>
            <a:ext cx="1981200" cy="5151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e69f365d9b73b11c6f436e76b5f911a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828800"/>
            <a:ext cx="3175000" cy="31750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Wretched</a:t>
            </a:r>
          </a:p>
          <a:p>
            <a:r>
              <a:rPr lang="en-US" sz="4000" dirty="0" smtClean="0"/>
              <a:t> A person who is in a very unhappy or unfortunate state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914400"/>
            <a:ext cx="2819400" cy="990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38f9172fa9fa25d10a1f26dee8a23f6f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381000"/>
            <a:ext cx="3505200" cy="513061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038600" cy="57453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 Miserable :</a:t>
            </a:r>
          </a:p>
          <a:p>
            <a:pPr>
              <a:buNone/>
            </a:pPr>
            <a:r>
              <a:rPr lang="en-US" sz="4000" dirty="0" smtClean="0"/>
              <a:t> Sad</a:t>
            </a:r>
          </a:p>
          <a:p>
            <a:pPr>
              <a:buNone/>
            </a:pPr>
            <a:r>
              <a:rPr lang="en-US" sz="4000" dirty="0" smtClean="0"/>
              <a:t> Unhappy </a:t>
            </a:r>
          </a:p>
          <a:p>
            <a:pPr>
              <a:buNone/>
            </a:pPr>
            <a:r>
              <a:rPr lang="en-US" sz="4000" dirty="0" smtClean="0"/>
              <a:t> Upset</a:t>
            </a:r>
          </a:p>
          <a:p>
            <a:pPr>
              <a:buNone/>
            </a:pPr>
            <a:r>
              <a:rPr lang="en-US" sz="4000" dirty="0" smtClean="0"/>
              <a:t> Broken-hearted</a:t>
            </a:r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endParaRPr lang="en-US" sz="4000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124200" cy="15422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5f45329a52b526db556e661b48dbbec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4267200" cy="6172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sz="4000" dirty="0" smtClean="0"/>
              <a:t>Poor </a:t>
            </a:r>
          </a:p>
          <a:p>
            <a:pPr>
              <a:buNone/>
            </a:pPr>
            <a:r>
              <a:rPr lang="en-US" sz="4000" dirty="0" smtClean="0"/>
              <a:t>Blind</a:t>
            </a:r>
          </a:p>
          <a:p>
            <a:pPr>
              <a:buNone/>
            </a:pPr>
            <a:r>
              <a:rPr lang="en-US" sz="4000" dirty="0" smtClean="0"/>
              <a:t>Naked</a:t>
            </a:r>
          </a:p>
          <a:p>
            <a:pPr>
              <a:buNone/>
            </a:pPr>
            <a:r>
              <a:rPr lang="en-US" sz="4000" dirty="0" smtClean="0"/>
              <a:t>This represent</a:t>
            </a:r>
          </a:p>
          <a:p>
            <a:pPr>
              <a:buNone/>
            </a:pPr>
            <a:r>
              <a:rPr lang="en-US" sz="4000" dirty="0" smtClean="0"/>
              <a:t>Spiritual</a:t>
            </a:r>
          </a:p>
          <a:p>
            <a:pPr>
              <a:buNone/>
            </a:pPr>
            <a:r>
              <a:rPr lang="en-US" sz="4000" dirty="0" smtClean="0"/>
              <a:t>condition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27432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3a4c12a265c454a2afbfd1521179a8d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457200"/>
            <a:ext cx="4038600" cy="6248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Can we understand </a:t>
            </a:r>
          </a:p>
          <a:p>
            <a:pPr>
              <a:buNone/>
            </a:pPr>
            <a:r>
              <a:rPr lang="en-US" sz="3200" dirty="0" smtClean="0"/>
              <a:t>and except this</a:t>
            </a:r>
          </a:p>
          <a:p>
            <a:pPr>
              <a:buNone/>
            </a:pPr>
            <a:r>
              <a:rPr lang="en-US" sz="3200" dirty="0" smtClean="0"/>
              <a:t>message?</a:t>
            </a: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come to this situation?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0109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</a:t>
            </a:r>
            <a:r>
              <a:rPr lang="en-US" sz="9600" dirty="0" smtClean="0"/>
              <a:t>PRIDE</a:t>
            </a:r>
            <a:br>
              <a:rPr lang="en-US" sz="9600" dirty="0" smtClean="0"/>
            </a:br>
            <a:r>
              <a:rPr lang="en-US" sz="9600" dirty="0" smtClean="0"/>
              <a:t>            and</a:t>
            </a:r>
            <a:br>
              <a:rPr lang="en-US" sz="9600" dirty="0" smtClean="0"/>
            </a:br>
            <a:r>
              <a:rPr lang="en-US" sz="9600" dirty="0" smtClean="0"/>
              <a:t>     SELFISHNESS</a:t>
            </a:r>
            <a:br>
              <a:rPr lang="en-US" sz="9600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704088"/>
            <a:ext cx="47244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tumblr_p5venxjXxz1tjj2sjo1_1280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6096000" cy="67056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704088"/>
            <a:ext cx="61722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2901eefcd1cc39b09d86a17f8723cf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09600"/>
            <a:ext cx="83058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1219199"/>
            <a:ext cx="34290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 descr="1dfda112e1ed545439a56a723ca6e2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609600"/>
            <a:ext cx="4038600" cy="6019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038600" cy="57453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8000" dirty="0" smtClean="0"/>
              <a:t>   Jesus</a:t>
            </a:r>
          </a:p>
          <a:p>
            <a:pPr>
              <a:buNone/>
            </a:pPr>
            <a:r>
              <a:rPr lang="en-US" sz="4000" dirty="0" smtClean="0"/>
              <a:t>is only solution</a:t>
            </a:r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Depends   and trust  Jesus</a:t>
            </a:r>
            <a:endParaRPr lang="en-US" sz="4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105400" y="1920875"/>
            <a:ext cx="4038600" cy="443388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6dfe5cfb4b0b420f4ab36643ef4bcb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8382000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3081319c8e9452dca9caff94a828b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8763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8fc530998882e6ed5e777eedf9bc48a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685800"/>
            <a:ext cx="8534400" cy="5458619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30b52ad38eb0dfd536b233788d6bd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27432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1d43810fdd9b05098fa1a9f08e29a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3581400" cy="63246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14800" y="228600"/>
            <a:ext cx="4419600" cy="6324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Some challenges can be big on front off  our ayes.</a:t>
            </a:r>
          </a:p>
          <a:p>
            <a:r>
              <a:rPr lang="en-US" sz="4000" dirty="0" smtClean="0"/>
              <a:t>But the Lord our God is bigger than that.</a:t>
            </a:r>
            <a:endParaRPr lang="en-US" sz="4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8400" y="704088"/>
            <a:ext cx="4800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6136bac5075a770838bbc101e7f5daa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0"/>
            <a:ext cx="74676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704088"/>
            <a:ext cx="3657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1e4e4fc33615f986278d66c30c832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0"/>
            <a:ext cx="6857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990600"/>
            <a:ext cx="50292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 descr="d3ace575aefa38d88a47e435a62bfd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0"/>
            <a:ext cx="74676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4cfa8117751c04e3f016da3997b8374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6324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WHEN WE WAITING: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PRAY</a:t>
            </a:r>
            <a:br>
              <a:rPr lang="en-US" sz="4000" dirty="0" smtClean="0"/>
            </a:br>
            <a:r>
              <a:rPr lang="en-US" sz="4000" dirty="0" smtClean="0"/>
              <a:t>STUDY</a:t>
            </a:r>
            <a:br>
              <a:rPr lang="en-US" sz="4000" dirty="0" smtClean="0"/>
            </a:br>
            <a:r>
              <a:rPr lang="en-US" sz="4000" dirty="0" smtClean="0"/>
              <a:t>WORSHIP AND FELLOWSHIP</a:t>
            </a:r>
            <a:br>
              <a:rPr lang="en-US" sz="4000" dirty="0" smtClean="0"/>
            </a:br>
            <a:r>
              <a:rPr lang="en-US" sz="4000" dirty="0" smtClean="0"/>
              <a:t>TELL MESSAGE TO THE WORLD </a:t>
            </a:r>
            <a:br>
              <a:rPr lang="en-US" sz="4000" dirty="0" smtClean="0"/>
            </a:br>
            <a:r>
              <a:rPr lang="en-US" sz="4000" dirty="0" smtClean="0"/>
              <a:t>HAVE A PATIANCE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57294506a170c0d8b9516fde13be667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8458200" cy="6172199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762000"/>
            <a:ext cx="4800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 descr="275126af6b31e072aa71280fafd3fcf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0"/>
            <a:ext cx="63246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0649122" flipV="1">
            <a:off x="1168351" y="3497152"/>
            <a:ext cx="1363592" cy="129305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35c6428bf397d769f4658114b09cb4d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685800"/>
            <a:ext cx="4038600" cy="57150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685801"/>
            <a:ext cx="4038600" cy="2362199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Do you remember your first walk with Jesus?</a:t>
            </a:r>
            <a:endParaRPr lang="en-US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524000" y="2971800"/>
            <a:ext cx="1600200" cy="2286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118835d21eeab218b3b06c2bd374ee4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5000"/>
            <a:ext cx="4038600" cy="4191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265191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Do you still walk with Him today?</a:t>
            </a:r>
            <a:endParaRPr lang="en-US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Walking with Jesus is not only one time event.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30352" y="2819400"/>
            <a:ext cx="7772400" cy="1394976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It is every day challenge.</a:t>
            </a:r>
            <a:endParaRPr lang="en-US" sz="5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316736"/>
            <a:ext cx="2895600" cy="136245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2667000"/>
            <a:ext cx="1676400" cy="150971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 descr="976afee1d846ebeefdcd1f9655f8b9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304800"/>
            <a:ext cx="57150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295400"/>
            <a:ext cx="4572000" cy="136245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3124200" cy="150971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 descr="523edb981e8fd4ff95b4e29d830c5c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81000"/>
            <a:ext cx="7543800" cy="635317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757</TotalTime>
  <Words>144</Words>
  <Application>Microsoft Office PowerPoint</Application>
  <PresentationFormat>On-screen Show (4:3)</PresentationFormat>
  <Paragraphs>35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Flow</vt:lpstr>
      <vt:lpstr>Walking with Christ    </vt:lpstr>
      <vt:lpstr>           </vt:lpstr>
      <vt:lpstr>Slide 3</vt:lpstr>
      <vt:lpstr>Slide 4</vt:lpstr>
      <vt:lpstr>Slide 5</vt:lpstr>
      <vt:lpstr>Slide 6</vt:lpstr>
      <vt:lpstr>Walking with Jesus is not only one time event.</vt:lpstr>
      <vt:lpstr>Slide 8</vt:lpstr>
      <vt:lpstr>Slide 9</vt:lpstr>
      <vt:lpstr>Slide 10</vt:lpstr>
      <vt:lpstr>Slide 11</vt:lpstr>
      <vt:lpstr>Jesus gave  3 assurance power for church to make it trough hard time.   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Almost every relationship has some issues.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How we come to this situation?</vt:lpstr>
      <vt:lpstr>                   PRIDE             and      SELFISHNESS 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WHEN WE WAITING:  PRAY STUDY WORSHIP AND FELLOWSHIP TELL MESSAGE TO THE WORLD  HAVE A PATIANCE  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Steps with Christ</dc:title>
  <dc:creator>Marijan Zilic</dc:creator>
  <cp:lastModifiedBy>Marijan Zilic</cp:lastModifiedBy>
  <cp:revision>76</cp:revision>
  <dcterms:created xsi:type="dcterms:W3CDTF">2021-07-26T18:40:16Z</dcterms:created>
  <dcterms:modified xsi:type="dcterms:W3CDTF">2021-08-21T01:24:13Z</dcterms:modified>
</cp:coreProperties>
</file>