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4"/>
  </p:notesMasterIdLst>
  <p:sldIdLst>
    <p:sldId id="1103" r:id="rId2"/>
    <p:sldId id="509" r:id="rId3"/>
    <p:sldId id="980" r:id="rId4"/>
    <p:sldId id="384" r:id="rId5"/>
    <p:sldId id="417" r:id="rId6"/>
    <p:sldId id="419" r:id="rId7"/>
    <p:sldId id="282" r:id="rId8"/>
    <p:sldId id="408" r:id="rId9"/>
    <p:sldId id="412" r:id="rId10"/>
    <p:sldId id="1100" r:id="rId11"/>
    <p:sldId id="341" r:id="rId12"/>
    <p:sldId id="406" r:id="rId13"/>
    <p:sldId id="336" r:id="rId14"/>
    <p:sldId id="409" r:id="rId15"/>
    <p:sldId id="256" r:id="rId16"/>
    <p:sldId id="416" r:id="rId17"/>
    <p:sldId id="1101" r:id="rId18"/>
    <p:sldId id="449" r:id="rId19"/>
    <p:sldId id="1102" r:id="rId20"/>
    <p:sldId id="1104" r:id="rId21"/>
    <p:sldId id="1105" r:id="rId22"/>
    <p:sldId id="403" r:id="rId23"/>
    <p:sldId id="422" r:id="rId24"/>
    <p:sldId id="420" r:id="rId25"/>
    <p:sldId id="407" r:id="rId26"/>
    <p:sldId id="451" r:id="rId27"/>
    <p:sldId id="423" r:id="rId28"/>
    <p:sldId id="510" r:id="rId29"/>
    <p:sldId id="425" r:id="rId30"/>
    <p:sldId id="424" r:id="rId31"/>
    <p:sldId id="452" r:id="rId32"/>
    <p:sldId id="404" r:id="rId33"/>
    <p:sldId id="426" r:id="rId34"/>
    <p:sldId id="431" r:id="rId35"/>
    <p:sldId id="1123" r:id="rId36"/>
    <p:sldId id="427" r:id="rId37"/>
    <p:sldId id="429" r:id="rId38"/>
    <p:sldId id="436" r:id="rId39"/>
    <p:sldId id="374" r:id="rId40"/>
    <p:sldId id="428" r:id="rId41"/>
    <p:sldId id="432" r:id="rId42"/>
    <p:sldId id="433" r:id="rId43"/>
    <p:sldId id="434" r:id="rId44"/>
    <p:sldId id="435" r:id="rId45"/>
    <p:sldId id="460" r:id="rId46"/>
    <p:sldId id="370" r:id="rId47"/>
    <p:sldId id="443" r:id="rId48"/>
    <p:sldId id="444" r:id="rId49"/>
    <p:sldId id="445" r:id="rId50"/>
    <p:sldId id="446" r:id="rId51"/>
    <p:sldId id="447" r:id="rId52"/>
    <p:sldId id="448" r:id="rId53"/>
    <p:sldId id="450" r:id="rId54"/>
    <p:sldId id="511" r:id="rId55"/>
    <p:sldId id="512" r:id="rId56"/>
    <p:sldId id="462" r:id="rId57"/>
    <p:sldId id="437" r:id="rId58"/>
    <p:sldId id="1071" r:id="rId59"/>
    <p:sldId id="968" r:id="rId60"/>
    <p:sldId id="965" r:id="rId61"/>
    <p:sldId id="939" r:id="rId62"/>
    <p:sldId id="936" r:id="rId63"/>
    <p:sldId id="937" r:id="rId64"/>
    <p:sldId id="938" r:id="rId65"/>
    <p:sldId id="1072" r:id="rId66"/>
    <p:sldId id="1073" r:id="rId67"/>
    <p:sldId id="1074" r:id="rId68"/>
    <p:sldId id="1075" r:id="rId69"/>
    <p:sldId id="506" r:id="rId70"/>
    <p:sldId id="1077" r:id="rId71"/>
    <p:sldId id="945" r:id="rId72"/>
    <p:sldId id="1078" r:id="rId73"/>
    <p:sldId id="1079" r:id="rId74"/>
    <p:sldId id="1080" r:id="rId75"/>
    <p:sldId id="1083" r:id="rId76"/>
    <p:sldId id="1081" r:id="rId77"/>
    <p:sldId id="1082" r:id="rId78"/>
    <p:sldId id="1084" r:id="rId79"/>
    <p:sldId id="925" r:id="rId80"/>
    <p:sldId id="935" r:id="rId81"/>
    <p:sldId id="1086" r:id="rId82"/>
    <p:sldId id="1085" r:id="rId83"/>
    <p:sldId id="1106" r:id="rId84"/>
    <p:sldId id="1088" r:id="rId85"/>
    <p:sldId id="1087" r:id="rId86"/>
    <p:sldId id="1124" r:id="rId87"/>
    <p:sldId id="1112" r:id="rId88"/>
    <p:sldId id="1108" r:id="rId89"/>
    <p:sldId id="1107" r:id="rId90"/>
    <p:sldId id="1109" r:id="rId91"/>
    <p:sldId id="1110" r:id="rId92"/>
    <p:sldId id="1089" r:id="rId93"/>
    <p:sldId id="1090" r:id="rId94"/>
    <p:sldId id="1091" r:id="rId95"/>
    <p:sldId id="1092" r:id="rId96"/>
    <p:sldId id="1093" r:id="rId97"/>
    <p:sldId id="1094" r:id="rId98"/>
    <p:sldId id="1095" r:id="rId99"/>
    <p:sldId id="1000" r:id="rId100"/>
    <p:sldId id="1001" r:id="rId101"/>
    <p:sldId id="839" r:id="rId102"/>
    <p:sldId id="1096" r:id="rId103"/>
    <p:sldId id="1097" r:id="rId104"/>
    <p:sldId id="963" r:id="rId105"/>
    <p:sldId id="964" r:id="rId106"/>
    <p:sldId id="1098" r:id="rId107"/>
    <p:sldId id="972" r:id="rId108"/>
    <p:sldId id="1114" r:id="rId109"/>
    <p:sldId id="973" r:id="rId110"/>
    <p:sldId id="1113" r:id="rId111"/>
    <p:sldId id="975" r:id="rId112"/>
    <p:sldId id="1111" r:id="rId113"/>
    <p:sldId id="979" r:id="rId114"/>
    <p:sldId id="1115" r:id="rId115"/>
    <p:sldId id="1116" r:id="rId116"/>
    <p:sldId id="1117" r:id="rId117"/>
    <p:sldId id="1118" r:id="rId118"/>
    <p:sldId id="1119" r:id="rId119"/>
    <p:sldId id="395" r:id="rId120"/>
    <p:sldId id="1120" r:id="rId121"/>
    <p:sldId id="1121" r:id="rId122"/>
    <p:sldId id="1122" r:id="rId12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1pPr>
    <a:lvl2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2pPr>
    <a:lvl3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3pPr>
    <a:lvl4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4pPr>
    <a:lvl5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5pPr>
    <a:lvl6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6pPr>
    <a:lvl7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7pPr>
    <a:lvl8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8pPr>
    <a:lvl9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1010"/>
    <a:srgbClr val="2B2312"/>
    <a:srgbClr val="625842"/>
    <a:srgbClr val="0D0804"/>
    <a:srgbClr val="3A3A3A"/>
    <a:srgbClr val="4F5652"/>
    <a:srgbClr val="294849"/>
    <a:srgbClr val="425960"/>
    <a:srgbClr val="150C02"/>
    <a:srgbClr val="1A0E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F5F0C"/>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87CED4">
              <a:alpha val="2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398CCE"/>
          </a:solidFill>
        </a:fill>
      </a:tcStyle>
    </a:firstCol>
    <a:la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lastRow>
    <a:fir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0365C0"/>
          </a:solid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noFill/>
              <a:miter lim="400000"/>
            </a:ln>
          </a:insideV>
        </a:tcBdr>
        <a:fill>
          <a:noFill/>
        </a:fill>
      </a:tcStyle>
    </a:wholeTbl>
    <a:band2H>
      <a:tcTxStyle/>
      <a:tcStyle>
        <a:tcBdr/>
        <a:fill>
          <a:solidFill>
            <a:srgbClr val="5DC123">
              <a:alpha val="19000"/>
            </a:srgbClr>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25400" cap="flat">
              <a:solidFill>
                <a:srgbClr val="CBCBCB"/>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000000"/>
        </a:fontRef>
        <a:srgbClr val="000000"/>
      </a:tcTxStyle>
      <a:tcStyle>
        <a:tcBdr>
          <a:left>
            <a:ln w="25400" cap="flat">
              <a:solidFill>
                <a:srgbClr val="FFFFFF"/>
              </a:solidFill>
              <a:prstDash val="solid"/>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no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25400" cap="flat">
              <a:solidFill>
                <a:srgbClr val="FFFFFF"/>
              </a:solidFill>
              <a:prstDash val="solid"/>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solidFill>
            <a:srgbClr val="545761"/>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noFill/>
              <a:miter lim="400000"/>
            </a:ln>
          </a:insideH>
          <a:insideV>
            <a:ln w="12700" cap="flat">
              <a:noFill/>
              <a:miter lim="400000"/>
            </a:ln>
          </a:insideV>
        </a:tcBdr>
        <a:fill>
          <a:solidFill>
            <a:srgbClr val="777C8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777C83"/>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12700" cap="flat">
              <a:solidFill>
                <a:srgbClr val="FFFFFF"/>
              </a:solidFill>
              <a:prstDash val="solid"/>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firstCol>
    <a:la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25400" cap="flat">
              <a:solidFill>
                <a:srgbClr val="FFFFFF"/>
              </a:solidFill>
              <a:prstDash val="solid"/>
              <a:miter lim="400000"/>
            </a:ln>
          </a:top>
          <a:bottom>
            <a:ln w="12700" cap="flat">
              <a:noFill/>
              <a:miter lim="400000"/>
            </a:ln>
          </a:bottom>
          <a:insideH>
            <a:ln w="12700" cap="flat">
              <a:noFill/>
              <a:miter lim="400000"/>
            </a:ln>
          </a:insideH>
          <a:insideV>
            <a:ln w="12700" cap="flat">
              <a:solidFill>
                <a:srgbClr val="FFFFFF"/>
              </a:solidFill>
              <a:custDash>
                <a:ds d="200000" sp="200000"/>
              </a:custDash>
              <a:miter lim="400000"/>
            </a:ln>
          </a:insideV>
        </a:tcBdr>
        <a:fill>
          <a:noFill/>
        </a:fill>
      </a:tcStyle>
    </a:lastRow>
    <a:fir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noFill/>
              <a:miter lim="400000"/>
            </a:ln>
          </a:top>
          <a:bottom>
            <a:ln w="25400" cap="flat">
              <a:solidFill>
                <a:srgbClr val="FFFFFF"/>
              </a:solidFill>
              <a:prstDash val="solid"/>
              <a:miter lim="400000"/>
            </a:ln>
          </a:bottom>
          <a:insideH>
            <a:ln w="12700" cap="flat">
              <a:noFill/>
              <a:miter lim="400000"/>
            </a:ln>
          </a:insideH>
          <a:insideV>
            <a:ln w="12700" cap="flat">
              <a:solidFill>
                <a:srgbClr val="FFFFFF"/>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22"/>
    <p:restoredTop sz="91263"/>
  </p:normalViewPr>
  <p:slideViewPr>
    <p:cSldViewPr snapToGrid="0" snapToObjects="1">
      <p:cViewPr varScale="1">
        <p:scale>
          <a:sx n="44" d="100"/>
          <a:sy n="44" d="100"/>
        </p:scale>
        <p:origin x="288" y="2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1143000" y="685800"/>
            <a:ext cx="4572000" cy="3429000"/>
          </a:xfrm>
          <a:prstGeom prst="rect">
            <a:avLst/>
          </a:prstGeom>
        </p:spPr>
        <p:txBody>
          <a:bodyPr/>
          <a:lstStyle/>
          <a:p>
            <a:endParaRPr/>
          </a:p>
        </p:txBody>
      </p:sp>
      <p:sp>
        <p:nvSpPr>
          <p:cNvPr id="136" name="Shape 13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en.wikipedia.org/wiki/Johnny_Smith_(Dead_Zone)" TargetMode="External"/><Relationship Id="rId13" Type="http://schemas.openxmlformats.org/officeDocument/2006/relationships/hyperlink" Target="http://en.wikipedia.org/wiki/The_Dead_Zone_(novel)" TargetMode="External"/><Relationship Id="rId3" Type="http://schemas.openxmlformats.org/officeDocument/2006/relationships/hyperlink" Target="http://en.wikipedia.org/wiki/United_States" TargetMode="External"/><Relationship Id="rId7" Type="http://schemas.openxmlformats.org/officeDocument/2006/relationships/hyperlink" Target="http://en.wikipedia.org/wiki/Anthony_Michael_Hall" TargetMode="External"/><Relationship Id="rId12" Type="http://schemas.openxmlformats.org/officeDocument/2006/relationships/hyperlink" Target="http://en.wikipedia.org/wiki/1979_in_literature" TargetMode="External"/><Relationship Id="rId2" Type="http://schemas.openxmlformats.org/officeDocument/2006/relationships/slide" Target="../slides/slide62.xml"/><Relationship Id="rId1" Type="http://schemas.openxmlformats.org/officeDocument/2006/relationships/notesMaster" Target="../notesMasters/notesMaster1.xml"/><Relationship Id="rId6" Type="http://schemas.openxmlformats.org/officeDocument/2006/relationships/hyperlink" Target="http://en.wikipedia.org/wiki/Suspense" TargetMode="External"/><Relationship Id="rId11" Type="http://schemas.openxmlformats.org/officeDocument/2006/relationships/hyperlink" Target="http://en.wikipedia.org/wiki/Stephen_King" TargetMode="External"/><Relationship Id="rId5" Type="http://schemas.openxmlformats.org/officeDocument/2006/relationships/hyperlink" Target="http://en.wikipedia.org/wiki/Science_fiction" TargetMode="External"/><Relationship Id="rId10" Type="http://schemas.openxmlformats.org/officeDocument/2006/relationships/hyperlink" Target="http://en.wikipedia.org/wiki/Coma" TargetMode="External"/><Relationship Id="rId4" Type="http://schemas.openxmlformats.org/officeDocument/2006/relationships/hyperlink" Target="http://en.wikipedia.org/wiki/Canada" TargetMode="External"/><Relationship Id="rId9" Type="http://schemas.openxmlformats.org/officeDocument/2006/relationships/hyperlink" Target="http://en.wikipedia.org/wiki/Psychic"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Birth of Modern Spiritualism took place with the Fox sisters on a homestead in </a:t>
            </a:r>
            <a:r>
              <a:rPr lang="en-US" dirty="0" err="1"/>
              <a:t>Hydesville</a:t>
            </a:r>
            <a:r>
              <a:rPr lang="en-US" dirty="0"/>
              <a:t>, New York</a:t>
            </a:r>
          </a:p>
          <a:p>
            <a:endParaRPr lang="en-US" dirty="0"/>
          </a:p>
          <a:p>
            <a:r>
              <a:rPr lang="en-US" dirty="0"/>
              <a:t>The Fox family who moved to a homestead in </a:t>
            </a:r>
            <a:r>
              <a:rPr lang="en-US" dirty="0" err="1"/>
              <a:t>Hydesville</a:t>
            </a:r>
            <a:r>
              <a:rPr lang="en-US" dirty="0"/>
              <a:t>, New York State, USA were disturbed by noises, knockings, movements of objects and other unusual phenomena. The two children Catherine and </a:t>
            </a:r>
            <a:r>
              <a:rPr lang="en-US" dirty="0" err="1"/>
              <a:t>Margaretta</a:t>
            </a:r>
            <a:r>
              <a:rPr lang="en-US" dirty="0"/>
              <a:t> discovered that if they spoke out then the mysterious noises seemed to respond and it became clear that the phenomena were not just random manifestations of energy but were under the control of some invisible intelligence. In a world where such happenings were feared and where religion labelled them as evil, these happenings soon gained the attention of neighbors and family friends. The news of these happenings spread far and wide, at times many bystanders came to marvel at the unexplained knockings and noises. </a:t>
            </a:r>
          </a:p>
          <a:p>
            <a:endParaRPr lang="en-US" dirty="0"/>
          </a:p>
          <a:p>
            <a:r>
              <a:rPr lang="en-US" dirty="0"/>
              <a:t>On March 31, 1848, the two sisters, </a:t>
            </a:r>
            <a:r>
              <a:rPr lang="en-US" dirty="0" err="1"/>
              <a:t>Margaretta</a:t>
            </a:r>
            <a:r>
              <a:rPr lang="en-US" dirty="0"/>
              <a:t> and Catherine Fox, established intelligent, two way communication with a spirit person who was responsible for producing the phenomena. </a:t>
            </a:r>
          </a:p>
          <a:p>
            <a:endParaRPr lang="en-US" dirty="0"/>
          </a:p>
          <a:p>
            <a:r>
              <a:rPr lang="en-US" dirty="0"/>
              <a:t>A committee of investigation was formed and communicated with the spirit who had been harassing the Fox family. The committee listened out for the response signal knocks and they established that the communicator was Charles </a:t>
            </a:r>
            <a:r>
              <a:rPr lang="en-US" dirty="0" err="1"/>
              <a:t>Rosna</a:t>
            </a:r>
            <a:r>
              <a:rPr lang="en-US" dirty="0"/>
              <a:t>, who had been murdered and buried beneath the cellar of the homestead. An excavation of the cellar later proved that there was indeed the remains of a body buried there.</a:t>
            </a:r>
          </a:p>
          <a:p>
            <a:endParaRPr lang="en-US" dirty="0"/>
          </a:p>
          <a:p>
            <a:r>
              <a:rPr lang="en-US" dirty="0" err="1"/>
              <a:t>Margaretta</a:t>
            </a:r>
            <a:r>
              <a:rPr lang="en-US" dirty="0"/>
              <a:t> later confessed that these</a:t>
            </a:r>
            <a:r>
              <a:rPr lang="en-US" baseline="0" dirty="0"/>
              <a:t> </a:t>
            </a:r>
            <a:r>
              <a:rPr lang="en-US" baseline="0" dirty="0" err="1"/>
              <a:t>rappings</a:t>
            </a:r>
            <a:r>
              <a:rPr lang="en-US" baseline="0" dirty="0"/>
              <a:t> were contrived.  </a:t>
            </a:r>
            <a:endParaRPr lang="en-US" dirty="0"/>
          </a:p>
          <a:p>
            <a:endParaRPr lang="en-US" dirty="0"/>
          </a:p>
        </p:txBody>
      </p:sp>
      <p:sp>
        <p:nvSpPr>
          <p:cNvPr id="4" name="Slide Number Placeholder 3"/>
          <p:cNvSpPr>
            <a:spLocks noGrp="1"/>
          </p:cNvSpPr>
          <p:nvPr>
            <p:ph type="sldNum" sz="quarter" idx="10"/>
          </p:nvPr>
        </p:nvSpPr>
        <p:spPr/>
        <p:txBody>
          <a:bodyPr/>
          <a:lstStyle/>
          <a:p>
            <a:fld id="{F0DE0268-9DC4-4D59-97BA-3976B8F6093B}" type="slidenum">
              <a:rPr lang="en-US" smtClean="0"/>
              <a:pPr/>
              <a:t>3</a:t>
            </a:fld>
            <a:endParaRPr lang="en-US"/>
          </a:p>
        </p:txBody>
      </p:sp>
    </p:spTree>
    <p:extLst>
      <p:ext uri="{BB962C8B-B14F-4D97-AF65-F5344CB8AC3E}">
        <p14:creationId xmlns:p14="http://schemas.microsoft.com/office/powerpoint/2010/main" val="1204996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That you can somehow communicate</a:t>
            </a:r>
            <a:r>
              <a:rPr lang="en-US" baseline="0" dirty="0"/>
              <a:t> with the dead.  </a:t>
            </a:r>
            <a:endParaRPr lang="en-US" dirty="0"/>
          </a:p>
        </p:txBody>
      </p:sp>
      <p:sp>
        <p:nvSpPr>
          <p:cNvPr id="4" name="Slide Number Placeholder 3"/>
          <p:cNvSpPr>
            <a:spLocks noGrp="1"/>
          </p:cNvSpPr>
          <p:nvPr>
            <p:ph type="sldNum" sz="quarter" idx="10"/>
          </p:nvPr>
        </p:nvSpPr>
        <p:spPr/>
        <p:txBody>
          <a:bodyPr/>
          <a:lstStyle/>
          <a:p>
            <a:fld id="{F0DE0268-9DC4-4D59-97BA-3976B8F6093B}" type="slidenum">
              <a:rPr lang="en-US" smtClean="0"/>
              <a:pPr/>
              <a:t>61</a:t>
            </a:fld>
            <a:endParaRPr lang="en-US"/>
          </a:p>
        </p:txBody>
      </p:sp>
    </p:spTree>
    <p:extLst>
      <p:ext uri="{BB962C8B-B14F-4D97-AF65-F5344CB8AC3E}">
        <p14:creationId xmlns:p14="http://schemas.microsoft.com/office/powerpoint/2010/main" val="3051159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55000" lnSpcReduction="20000"/>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latin typeface="Arial" charset="0"/>
                <a:ea typeface="+mn-ea"/>
                <a:cs typeface="+mn-cs"/>
              </a:rPr>
              <a:t>Popular TV shows on this subject today are getting the highest</a:t>
            </a:r>
            <a:r>
              <a:rPr lang="en-US" sz="1200" kern="1200" baseline="0" dirty="0">
                <a:solidFill>
                  <a:schemeClr val="tx1"/>
                </a:solidFill>
                <a:latin typeface="Arial" charset="0"/>
                <a:ea typeface="+mn-ea"/>
                <a:cs typeface="+mn-cs"/>
              </a:rPr>
              <a:t> ratings</a:t>
            </a:r>
            <a:r>
              <a:rPr lang="en-US" sz="1200" kern="1200" dirty="0">
                <a:solidFill>
                  <a:schemeClr val="tx1"/>
                </a:solidFill>
                <a:latin typeface="Arial" charset="0"/>
                <a:ea typeface="+mn-ea"/>
                <a:cs typeface="+mn-cs"/>
              </a:rPr>
              <a:t>.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baseline="0" dirty="0">
                <a:solidFill>
                  <a:schemeClr val="tx1"/>
                </a:solidFill>
                <a:latin typeface="Arial" charset="0"/>
                <a:ea typeface="+mn-ea"/>
                <a:cs typeface="+mn-cs"/>
              </a:rPr>
              <a:t>Shows like Ghost Hunters, Dead Zone, Crossing Over, and </a:t>
            </a:r>
            <a:r>
              <a:rPr lang="en-US" sz="1200" kern="1200" baseline="0" dirty="0" err="1">
                <a:solidFill>
                  <a:schemeClr val="tx1"/>
                </a:solidFill>
                <a:latin typeface="Arial" charset="0"/>
                <a:ea typeface="+mn-ea"/>
                <a:cs typeface="+mn-cs"/>
              </a:rPr>
              <a:t>Etreme</a:t>
            </a:r>
            <a:r>
              <a:rPr lang="en-US" sz="1200" kern="1200" baseline="0" dirty="0">
                <a:solidFill>
                  <a:schemeClr val="tx1"/>
                </a:solidFill>
                <a:latin typeface="Arial" charset="0"/>
                <a:ea typeface="+mn-ea"/>
                <a:cs typeface="+mn-cs"/>
              </a:rPr>
              <a:t> Paranormal…</a:t>
            </a:r>
          </a:p>
          <a:p>
            <a:endParaRPr lang="en-US" sz="1200" kern="1200" dirty="0">
              <a:solidFill>
                <a:schemeClr val="tx1"/>
              </a:solidFill>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rPr>
              <a:t>Ghost Hunters </a:t>
            </a:r>
            <a:r>
              <a:rPr kumimoji="0" lang="en-US" sz="1200" b="0" i="0" u="none" strike="noStrike" kern="1200" cap="none" spc="0" normalizeH="0" baseline="0" noProof="0" dirty="0">
                <a:ln>
                  <a:noFill/>
                </a:ln>
                <a:solidFill>
                  <a:srgbClr val="000000"/>
                </a:solidFill>
                <a:effectLst/>
                <a:uLnTx/>
                <a:uFillTx/>
                <a:latin typeface="Arial" charset="0"/>
              </a:rPr>
              <a:t>is an American paranormal reality television series (2004-2013). The program features paranormal investigators Jason Hawes and Grant Wilson who investigate places that are reported to be haunted.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i="1" dirty="0"/>
              <a:t>The Dead Zone</a:t>
            </a:r>
            <a:r>
              <a:rPr lang="en-US" b="0" i="0" baseline="0" dirty="0"/>
              <a:t> </a:t>
            </a:r>
            <a:r>
              <a:rPr lang="en-US" dirty="0"/>
              <a:t>was an </a:t>
            </a:r>
            <a:r>
              <a:rPr lang="en-US" dirty="0">
                <a:hlinkClick r:id="rId3" tooltip="United States"/>
              </a:rPr>
              <a:t>American</a:t>
            </a:r>
            <a:r>
              <a:rPr lang="en-US" dirty="0"/>
              <a:t>-</a:t>
            </a:r>
            <a:r>
              <a:rPr lang="en-US" dirty="0">
                <a:hlinkClick r:id="rId4" tooltip="Canada"/>
              </a:rPr>
              <a:t>Canadian</a:t>
            </a:r>
            <a:r>
              <a:rPr lang="en-US" dirty="0"/>
              <a:t> </a:t>
            </a:r>
            <a:r>
              <a:rPr lang="en-US" dirty="0">
                <a:hlinkClick r:id="rId5" tooltip="Science fiction"/>
              </a:rPr>
              <a:t>science fiction</a:t>
            </a:r>
            <a:r>
              <a:rPr lang="en-US" dirty="0"/>
              <a:t>/</a:t>
            </a:r>
            <a:r>
              <a:rPr lang="en-US" dirty="0">
                <a:hlinkClick r:id="rId6" tooltip="Suspense"/>
              </a:rPr>
              <a:t>suspense</a:t>
            </a:r>
            <a:r>
              <a:rPr lang="en-US" dirty="0"/>
              <a:t> series (2002-2007)starring </a:t>
            </a:r>
            <a:r>
              <a:rPr lang="en-US" dirty="0">
                <a:hlinkClick r:id="rId7" tooltip="Anthony Michael Hall"/>
              </a:rPr>
              <a:t>Anthony Michael Hall</a:t>
            </a:r>
            <a:r>
              <a:rPr lang="en-US" dirty="0"/>
              <a:t> as </a:t>
            </a:r>
            <a:r>
              <a:rPr lang="en-US" dirty="0">
                <a:hlinkClick r:id="rId8" tooltip="Johnny Smith (Dead Zone)"/>
              </a:rPr>
              <a:t>Johnny Smith</a:t>
            </a:r>
            <a:r>
              <a:rPr lang="en-US" dirty="0"/>
              <a:t>, who discovers he has developed </a:t>
            </a:r>
            <a:r>
              <a:rPr lang="en-US" dirty="0">
                <a:hlinkClick r:id="rId9" tooltip="Psychic"/>
              </a:rPr>
              <a:t>psychic</a:t>
            </a:r>
            <a:r>
              <a:rPr lang="en-US" dirty="0"/>
              <a:t> abilities after a </a:t>
            </a:r>
            <a:r>
              <a:rPr lang="en-US" dirty="0">
                <a:hlinkClick r:id="rId10" tooltip="Coma"/>
              </a:rPr>
              <a:t>coma</a:t>
            </a:r>
            <a:r>
              <a:rPr lang="en-US" dirty="0"/>
              <a:t>. The show, credited as "based on characters" from </a:t>
            </a:r>
            <a:r>
              <a:rPr lang="en-US" dirty="0">
                <a:hlinkClick r:id="rId11" tooltip="Stephen King"/>
              </a:rPr>
              <a:t>Stephen King</a:t>
            </a:r>
            <a:r>
              <a:rPr lang="en-US" dirty="0"/>
              <a:t>'s </a:t>
            </a:r>
            <a:r>
              <a:rPr lang="en-US" dirty="0">
                <a:hlinkClick r:id="rId12" tooltip="1979 in literature"/>
              </a:rPr>
              <a:t>1979</a:t>
            </a:r>
            <a:r>
              <a:rPr lang="en-US" dirty="0"/>
              <a:t> novel </a:t>
            </a:r>
            <a:r>
              <a:rPr lang="en-US" dirty="0">
                <a:hlinkClick r:id="rId13" tooltip="The Dead Zone (novel)"/>
              </a:rPr>
              <a:t>of the same name</a:t>
            </a:r>
            <a:endParaRPr kumimoji="0" lang="en-US" sz="1200" b="0" i="0" u="none" strike="noStrike" kern="1200" cap="none" spc="0" normalizeH="0" baseline="0" noProof="0" dirty="0">
              <a:ln>
                <a:noFill/>
              </a:ln>
              <a:solidFill>
                <a:srgbClr val="000000"/>
              </a:solidFill>
              <a:effectLst/>
              <a:uLnTx/>
              <a:uFillTx/>
              <a:latin typeface="Arial"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rPr>
              <a:t>John Edward</a:t>
            </a:r>
            <a:r>
              <a:rPr kumimoji="0" lang="en-US" sz="1200" b="0" i="0" u="none" strike="noStrike" kern="1200" cap="none" spc="0" normalizeH="0" baseline="0" noProof="0" dirty="0">
                <a:ln>
                  <a:noFill/>
                </a:ln>
                <a:solidFill>
                  <a:srgbClr val="000000"/>
                </a:solidFill>
                <a:effectLst/>
                <a:uLnTx/>
                <a:uFillTx/>
                <a:latin typeface="Arial" charset="0"/>
              </a:rPr>
              <a:t>, is an American television personality and professional psychic medium. He is best known for his TV shows Crossing Over with John Edward (1999-2004). He questions audience members with what is presented as information being communicated by their deceased friends and relatives. Edward says he receives images and clues from "the other side" which the audience must assist him in interpreting.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ndParaRPr>
          </a:p>
          <a:p>
            <a:r>
              <a:rPr lang="en-US" b="1" dirty="0"/>
              <a:t>Extreme Paranormal </a:t>
            </a:r>
            <a:r>
              <a:rPr lang="en-US" dirty="0"/>
              <a:t>is an American paranormal documentary TV special follows the missions of three paranormal investigators that go to extremes in order to make contact with spirits during their investigations.  In Extreme Paranormal, paranormal investigators, Shaun, Nathan, and Jason explore local legends, seeking the truth by provoking spirits and recreating </a:t>
            </a:r>
            <a:r>
              <a:rPr lang="en-US" dirty="0" err="1"/>
              <a:t>tragdies</a:t>
            </a:r>
            <a:r>
              <a:rPr lang="en-US" dirty="0"/>
              <a:t> during their investigations. Unlike other paranormal groups, this extreme team puts themselves in harm's way with their aggressive tactics by taunting ghosts, summoning the dead, performing rituals, challenging curses, and daring demons to attack them.</a:t>
            </a:r>
          </a:p>
          <a:p>
            <a:endParaRPr lang="en-US" dirty="0"/>
          </a:p>
        </p:txBody>
      </p:sp>
      <p:sp>
        <p:nvSpPr>
          <p:cNvPr id="4" name="Slide Number Placeholder 3"/>
          <p:cNvSpPr>
            <a:spLocks noGrp="1"/>
          </p:cNvSpPr>
          <p:nvPr>
            <p:ph type="sldNum" sz="quarter" idx="10"/>
          </p:nvPr>
        </p:nvSpPr>
        <p:spPr/>
        <p:txBody>
          <a:bodyPr/>
          <a:lstStyle/>
          <a:p>
            <a:fld id="{F0DE0268-9DC4-4D59-97BA-3976B8F6093B}" type="slidenum">
              <a:rPr lang="en-US" smtClean="0"/>
              <a:pPr/>
              <a:t>62</a:t>
            </a:fld>
            <a:endParaRPr lang="en-US"/>
          </a:p>
        </p:txBody>
      </p:sp>
    </p:spTree>
    <p:extLst>
      <p:ext uri="{BB962C8B-B14F-4D97-AF65-F5344CB8AC3E}">
        <p14:creationId xmlns:p14="http://schemas.microsoft.com/office/powerpoint/2010/main" val="544648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latin typeface="Arial" charset="0"/>
                <a:ea typeface="+mn-ea"/>
                <a:cs typeface="+mn-cs"/>
              </a:rPr>
              <a:t>There are tons of books in bookstores on this subject today.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latin typeface="Arial" charset="0"/>
                <a:ea typeface="+mn-ea"/>
                <a:cs typeface="+mn-cs"/>
              </a:rPr>
              <a:t>Notice the Focus as expressed in the titles:</a:t>
            </a:r>
            <a:r>
              <a:rPr lang="en-US" sz="1200" kern="1200" baseline="0" dirty="0">
                <a:solidFill>
                  <a:schemeClr val="tx1"/>
                </a:solidFill>
                <a:latin typeface="Arial" charset="0"/>
                <a:ea typeface="+mn-ea"/>
                <a:cs typeface="+mn-cs"/>
              </a:rPr>
              <a:t> “One with the Light” –  “Returning From the Light”</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baseline="0" dirty="0">
              <a:solidFill>
                <a:schemeClr val="tx1"/>
              </a:solidFill>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baseline="0" dirty="0">
                <a:solidFill>
                  <a:schemeClr val="tx1"/>
                </a:solidFill>
                <a:latin typeface="Arial" charset="0"/>
                <a:ea typeface="+mn-ea"/>
                <a:cs typeface="+mn-cs"/>
              </a:rPr>
              <a:t>One asks the Question: “Have you been Contacted by a loved one Who has died?”</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baseline="0" dirty="0">
              <a:solidFill>
                <a:schemeClr val="tx1"/>
              </a:solidFill>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baseline="0" dirty="0">
                <a:solidFill>
                  <a:schemeClr val="tx1"/>
                </a:solidFill>
                <a:latin typeface="Arial" charset="0"/>
                <a:ea typeface="+mn-ea"/>
                <a:cs typeface="+mn-cs"/>
              </a:rPr>
              <a:t>Then it says: A new field of research – After-Death Communication – confirms that life and love are eternal.</a:t>
            </a:r>
            <a:endParaRPr lang="en-US" sz="1200" kern="1200" dirty="0">
              <a:solidFill>
                <a:schemeClr val="tx1"/>
              </a:solidFill>
              <a:latin typeface="Arial" charset="0"/>
              <a:ea typeface="+mn-ea"/>
              <a:cs typeface="+mn-cs"/>
            </a:endParaRPr>
          </a:p>
          <a:p>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NEXT</a:t>
            </a:r>
          </a:p>
          <a:p>
            <a:endParaRPr lang="en-US" dirty="0"/>
          </a:p>
        </p:txBody>
      </p:sp>
      <p:sp>
        <p:nvSpPr>
          <p:cNvPr id="4" name="Slide Number Placeholder 3"/>
          <p:cNvSpPr>
            <a:spLocks noGrp="1"/>
          </p:cNvSpPr>
          <p:nvPr>
            <p:ph type="sldNum" sz="quarter" idx="10"/>
          </p:nvPr>
        </p:nvSpPr>
        <p:spPr/>
        <p:txBody>
          <a:bodyPr/>
          <a:lstStyle/>
          <a:p>
            <a:fld id="{F0DE0268-9DC4-4D59-97BA-3976B8F6093B}" type="slidenum">
              <a:rPr lang="en-US" smtClean="0"/>
              <a:pPr/>
              <a:t>63</a:t>
            </a:fld>
            <a:endParaRPr lang="en-US"/>
          </a:p>
        </p:txBody>
      </p:sp>
    </p:spTree>
    <p:extLst>
      <p:ext uri="{BB962C8B-B14F-4D97-AF65-F5344CB8AC3E}">
        <p14:creationId xmlns:p14="http://schemas.microsoft.com/office/powerpoint/2010/main" val="1015233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latin typeface="Arial" charset="0"/>
                <a:ea typeface="+mn-ea"/>
                <a:cs typeface="+mn-cs"/>
              </a:rPr>
              <a:t>There are tons of books in bookstores on this subject today.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latin typeface="Arial" charset="0"/>
                <a:ea typeface="+mn-ea"/>
                <a:cs typeface="+mn-cs"/>
              </a:rPr>
              <a:t>Notice the Focus as expressed in the titles:</a:t>
            </a:r>
            <a:r>
              <a:rPr lang="en-US" sz="1200" kern="1200" baseline="0" dirty="0">
                <a:solidFill>
                  <a:schemeClr val="tx1"/>
                </a:solidFill>
                <a:latin typeface="Arial" charset="0"/>
                <a:ea typeface="+mn-ea"/>
                <a:cs typeface="+mn-cs"/>
              </a:rPr>
              <a:t> “One with the Light” –  “Returning From the Light”</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baseline="0" dirty="0">
              <a:solidFill>
                <a:schemeClr val="tx1"/>
              </a:solidFill>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baseline="0" dirty="0">
                <a:solidFill>
                  <a:schemeClr val="tx1"/>
                </a:solidFill>
                <a:latin typeface="Arial" charset="0"/>
                <a:ea typeface="+mn-ea"/>
                <a:cs typeface="+mn-cs"/>
              </a:rPr>
              <a:t>One asks the Question: “Have you been Contacted by a loved one Who has died?”</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baseline="0" dirty="0">
              <a:solidFill>
                <a:schemeClr val="tx1"/>
              </a:solidFill>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baseline="0" dirty="0">
                <a:solidFill>
                  <a:schemeClr val="tx1"/>
                </a:solidFill>
                <a:latin typeface="Arial" charset="0"/>
                <a:ea typeface="+mn-ea"/>
                <a:cs typeface="+mn-cs"/>
              </a:rPr>
              <a:t>Then it says: A new field of research – After-Death Communication – confirms that life and love are eternal.</a:t>
            </a:r>
            <a:endParaRPr lang="en-US" sz="1200" kern="1200" dirty="0">
              <a:solidFill>
                <a:schemeClr val="tx1"/>
              </a:solidFill>
              <a:latin typeface="Arial" charset="0"/>
              <a:ea typeface="+mn-ea"/>
              <a:cs typeface="+mn-cs"/>
            </a:endParaRPr>
          </a:p>
          <a:p>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NEXT</a:t>
            </a:r>
          </a:p>
          <a:p>
            <a:endParaRPr lang="en-US" dirty="0"/>
          </a:p>
        </p:txBody>
      </p:sp>
      <p:sp>
        <p:nvSpPr>
          <p:cNvPr id="4" name="Slide Number Placeholder 3"/>
          <p:cNvSpPr>
            <a:spLocks noGrp="1"/>
          </p:cNvSpPr>
          <p:nvPr>
            <p:ph type="sldNum" sz="quarter" idx="10"/>
          </p:nvPr>
        </p:nvSpPr>
        <p:spPr/>
        <p:txBody>
          <a:bodyPr/>
          <a:lstStyle/>
          <a:p>
            <a:fld id="{F0DE0268-9DC4-4D59-97BA-3976B8F6093B}" type="slidenum">
              <a:rPr lang="en-US" smtClean="0"/>
              <a:pPr/>
              <a:t>64</a:t>
            </a:fld>
            <a:endParaRPr lang="en-US"/>
          </a:p>
        </p:txBody>
      </p:sp>
    </p:spTree>
    <p:extLst>
      <p:ext uri="{BB962C8B-B14F-4D97-AF65-F5344CB8AC3E}">
        <p14:creationId xmlns:p14="http://schemas.microsoft.com/office/powerpoint/2010/main" val="1015233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Many wonder, Is the soul immortal? </a:t>
            </a:r>
          </a:p>
        </p:txBody>
      </p:sp>
      <p:sp>
        <p:nvSpPr>
          <p:cNvPr id="4" name="Slide Number Placeholder 3"/>
          <p:cNvSpPr>
            <a:spLocks noGrp="1"/>
          </p:cNvSpPr>
          <p:nvPr>
            <p:ph type="sldNum" sz="quarter" idx="10"/>
          </p:nvPr>
        </p:nvSpPr>
        <p:spPr/>
        <p:txBody>
          <a:bodyPr/>
          <a:lstStyle/>
          <a:p>
            <a:fld id="{F0DE0268-9DC4-4D59-97BA-3976B8F6093B}" type="slidenum">
              <a:rPr lang="en-US" smtClean="0"/>
              <a:pPr/>
              <a:t>71</a:t>
            </a:fld>
            <a:endParaRPr lang="en-US"/>
          </a:p>
        </p:txBody>
      </p:sp>
    </p:spTree>
    <p:extLst>
      <p:ext uri="{BB962C8B-B14F-4D97-AF65-F5344CB8AC3E}">
        <p14:creationId xmlns:p14="http://schemas.microsoft.com/office/powerpoint/2010/main" val="24463724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DE0268-9DC4-4D59-97BA-3976B8F6093B}" type="slidenum">
              <a:rPr lang="en-US" smtClean="0"/>
              <a:pPr/>
              <a:t>79</a:t>
            </a:fld>
            <a:endParaRPr lang="en-US"/>
          </a:p>
        </p:txBody>
      </p:sp>
    </p:spTree>
    <p:extLst>
      <p:ext uri="{BB962C8B-B14F-4D97-AF65-F5344CB8AC3E}">
        <p14:creationId xmlns:p14="http://schemas.microsoft.com/office/powerpoint/2010/main" val="1814382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DE0268-9DC4-4D59-97BA-3976B8F6093B}" type="slidenum">
              <a:rPr lang="en-US" smtClean="0"/>
              <a:pPr/>
              <a:t>80</a:t>
            </a:fld>
            <a:endParaRPr lang="en-US"/>
          </a:p>
        </p:txBody>
      </p:sp>
    </p:spTree>
    <p:extLst>
      <p:ext uri="{BB962C8B-B14F-4D97-AF65-F5344CB8AC3E}">
        <p14:creationId xmlns:p14="http://schemas.microsoft.com/office/powerpoint/2010/main" val="1138313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p>
            <a:fld id="{BC6D9F8E-0A2E-43D2-825F-54E54138A317}" type="slidenum">
              <a:rPr lang="en-US" smtClean="0">
                <a:solidFill>
                  <a:srgbClr val="000000"/>
                </a:solidFill>
              </a:rPr>
              <a:pPr/>
              <a:t>99</a:t>
            </a:fld>
            <a:endParaRPr lang="en-US" dirty="0">
              <a:solidFill>
                <a:srgbClr val="000000"/>
              </a:solidFill>
            </a:endParaRPr>
          </a:p>
        </p:txBody>
      </p:sp>
      <p:sp>
        <p:nvSpPr>
          <p:cNvPr id="235523" name="Rectangle 2"/>
          <p:cNvSpPr>
            <a:spLocks noGrp="1" noRot="1" noChangeAspect="1" noChangeArrowheads="1" noTextEdit="1"/>
          </p:cNvSpPr>
          <p:nvPr>
            <p:ph type="sldImg"/>
          </p:nvPr>
        </p:nvSpPr>
        <p:spPr>
          <a:xfrm>
            <a:off x="381000" y="685800"/>
            <a:ext cx="6096000" cy="3429000"/>
          </a:xfrm>
          <a:ln/>
        </p:spPr>
      </p:sp>
      <p:sp>
        <p:nvSpPr>
          <p:cNvPr id="235524" name="Rectangle 3"/>
          <p:cNvSpPr>
            <a:spLocks noGrp="1" noChangeArrowheads="1"/>
          </p:cNvSpPr>
          <p:nvPr>
            <p:ph type="body" idx="1"/>
          </p:nvPr>
        </p:nvSpPr>
        <p:spPr>
          <a:noFill/>
          <a:ln/>
        </p:spPr>
        <p:txBody>
          <a:bodyPr/>
          <a:lstStyle/>
          <a:p>
            <a:r>
              <a:rPr lang="en-US" sz="1200" kern="1200" dirty="0">
                <a:solidFill>
                  <a:schemeClr val="tx1"/>
                </a:solidFill>
                <a:latin typeface="Arial" charset="0"/>
                <a:ea typeface="+mn-ea"/>
                <a:cs typeface="+mn-cs"/>
              </a:rPr>
              <a:t>Rather the Bible plainly calls man “</a:t>
            </a:r>
            <a:r>
              <a:rPr lang="en-US" sz="1200" b="1" kern="1200" dirty="0">
                <a:solidFill>
                  <a:schemeClr val="tx1"/>
                </a:solidFill>
                <a:latin typeface="Arial" charset="0"/>
                <a:ea typeface="+mn-ea"/>
                <a:cs typeface="+mn-cs"/>
              </a:rPr>
              <a:t>mortal</a:t>
            </a:r>
            <a:r>
              <a:rPr lang="en-US" sz="1200" kern="1200" dirty="0">
                <a:solidFill>
                  <a:schemeClr val="tx1"/>
                </a:solidFill>
                <a:latin typeface="Arial" charset="0"/>
                <a:ea typeface="+mn-ea"/>
                <a:cs typeface="+mn-cs"/>
              </a:rPr>
              <a:t>.”</a:t>
            </a:r>
          </a:p>
          <a:p>
            <a:endParaRPr lang="en-US" sz="1200" kern="1200" dirty="0">
              <a:solidFill>
                <a:schemeClr val="tx1"/>
              </a:solidFill>
              <a:latin typeface="Arial" charset="0"/>
              <a:ea typeface="+mn-ea"/>
              <a:cs typeface="+mn-cs"/>
            </a:endParaRPr>
          </a:p>
          <a:p>
            <a:r>
              <a:rPr lang="en-US" sz="1200" b="0" kern="1200" dirty="0">
                <a:solidFill>
                  <a:schemeClr val="tx1"/>
                </a:solidFill>
                <a:latin typeface="Arial" charset="0"/>
                <a:ea typeface="+mn-ea"/>
                <a:cs typeface="+mn-cs"/>
              </a:rPr>
              <a:t>For instance </a:t>
            </a:r>
            <a:r>
              <a:rPr lang="en-US" sz="1200" b="1" kern="1200" dirty="0">
                <a:solidFill>
                  <a:schemeClr val="tx1"/>
                </a:solidFill>
                <a:latin typeface="Arial" charset="0"/>
                <a:ea typeface="+mn-ea"/>
                <a:cs typeface="+mn-cs"/>
              </a:rPr>
              <a:t>Job 4:17</a:t>
            </a:r>
            <a:r>
              <a:rPr lang="en-US" sz="1200" kern="1200" dirty="0">
                <a:solidFill>
                  <a:schemeClr val="tx1"/>
                </a:solidFill>
                <a:latin typeface="Arial" charset="0"/>
                <a:ea typeface="+mn-ea"/>
                <a:cs typeface="+mn-cs"/>
              </a:rPr>
              <a:t>  </a:t>
            </a:r>
          </a:p>
          <a:p>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“Can a mortal be more righteous than God? Can a man be more pure than his Maker? “</a:t>
            </a:r>
          </a:p>
          <a:p>
            <a:endParaRPr lang="en-US" sz="1200" kern="1200" dirty="0">
              <a:solidFill>
                <a:schemeClr val="tx1"/>
              </a:solidFill>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latin typeface="Arial" charset="0"/>
                <a:ea typeface="+mn-ea"/>
                <a:cs typeface="+mn-cs"/>
              </a:rPr>
              <a:t>MAN is mortal</a:t>
            </a:r>
            <a:r>
              <a:rPr lang="en-US" sz="1200" kern="1200" dirty="0">
                <a:solidFill>
                  <a:schemeClr val="tx1"/>
                </a:solidFill>
                <a:latin typeface="Arial" charset="0"/>
                <a:ea typeface="+mn-ea"/>
                <a:cs typeface="+mn-cs"/>
              </a:rPr>
              <a:t> – That’s a Biblical Fact! </a:t>
            </a:r>
          </a:p>
          <a:p>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	               </a:t>
            </a:r>
          </a:p>
          <a:p>
            <a:pPr eaLnBrk="1" hangingPunct="1"/>
            <a:endParaRPr lang="en-US" dirty="0"/>
          </a:p>
        </p:txBody>
      </p:sp>
    </p:spTree>
    <p:extLst>
      <p:ext uri="{BB962C8B-B14F-4D97-AF65-F5344CB8AC3E}">
        <p14:creationId xmlns:p14="http://schemas.microsoft.com/office/powerpoint/2010/main" val="15330882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p>
            <a:fld id="{BC6D9F8E-0A2E-43D2-825F-54E54138A317}" type="slidenum">
              <a:rPr lang="en-US" smtClean="0">
                <a:solidFill>
                  <a:srgbClr val="000000"/>
                </a:solidFill>
              </a:rPr>
              <a:pPr/>
              <a:t>100</a:t>
            </a:fld>
            <a:endParaRPr lang="en-US" dirty="0">
              <a:solidFill>
                <a:srgbClr val="000000"/>
              </a:solidFill>
            </a:endParaRPr>
          </a:p>
        </p:txBody>
      </p:sp>
      <p:sp>
        <p:nvSpPr>
          <p:cNvPr id="235523" name="Rectangle 2"/>
          <p:cNvSpPr>
            <a:spLocks noGrp="1" noRot="1" noChangeAspect="1" noChangeArrowheads="1" noTextEdit="1"/>
          </p:cNvSpPr>
          <p:nvPr>
            <p:ph type="sldImg"/>
          </p:nvPr>
        </p:nvSpPr>
        <p:spPr>
          <a:xfrm>
            <a:off x="381000" y="685800"/>
            <a:ext cx="6096000" cy="3429000"/>
          </a:xfrm>
          <a:ln/>
        </p:spPr>
      </p:sp>
      <p:sp>
        <p:nvSpPr>
          <p:cNvPr id="235524" name="Rectangle 3"/>
          <p:cNvSpPr>
            <a:spLocks noGrp="1" noChangeArrowheads="1"/>
          </p:cNvSpPr>
          <p:nvPr>
            <p:ph type="body" idx="1"/>
          </p:nvPr>
        </p:nvSpPr>
        <p:spPr>
          <a:noFill/>
          <a:ln/>
        </p:spPr>
        <p:txBody>
          <a:bodyPr/>
          <a:lstStyle/>
          <a:p>
            <a:r>
              <a:rPr lang="en-US" sz="1200" kern="1200" dirty="0">
                <a:solidFill>
                  <a:schemeClr val="tx1"/>
                </a:solidFill>
                <a:latin typeface="Arial" charset="0"/>
                <a:ea typeface="+mn-ea"/>
                <a:cs typeface="+mn-cs"/>
              </a:rPr>
              <a:t>Rather the Bible plainly calls man “</a:t>
            </a:r>
            <a:r>
              <a:rPr lang="en-US" sz="1200" b="1" kern="1200" dirty="0">
                <a:solidFill>
                  <a:schemeClr val="tx1"/>
                </a:solidFill>
                <a:latin typeface="Arial" charset="0"/>
                <a:ea typeface="+mn-ea"/>
                <a:cs typeface="+mn-cs"/>
              </a:rPr>
              <a:t>mortal</a:t>
            </a:r>
            <a:r>
              <a:rPr lang="en-US" sz="1200" kern="1200" dirty="0">
                <a:solidFill>
                  <a:schemeClr val="tx1"/>
                </a:solidFill>
                <a:latin typeface="Arial" charset="0"/>
                <a:ea typeface="+mn-ea"/>
                <a:cs typeface="+mn-cs"/>
              </a:rPr>
              <a:t>.”</a:t>
            </a:r>
          </a:p>
          <a:p>
            <a:endParaRPr lang="en-US" sz="1200" kern="1200" dirty="0">
              <a:solidFill>
                <a:schemeClr val="tx1"/>
              </a:solidFill>
              <a:latin typeface="Arial" charset="0"/>
              <a:ea typeface="+mn-ea"/>
              <a:cs typeface="+mn-cs"/>
            </a:endParaRPr>
          </a:p>
          <a:p>
            <a:r>
              <a:rPr lang="en-US" sz="1200" b="0" kern="1200" dirty="0">
                <a:solidFill>
                  <a:schemeClr val="tx1"/>
                </a:solidFill>
                <a:latin typeface="Arial" charset="0"/>
                <a:ea typeface="+mn-ea"/>
                <a:cs typeface="+mn-cs"/>
              </a:rPr>
              <a:t>For instance </a:t>
            </a:r>
            <a:r>
              <a:rPr lang="en-US" sz="1200" b="1" kern="1200" dirty="0">
                <a:solidFill>
                  <a:schemeClr val="tx1"/>
                </a:solidFill>
                <a:latin typeface="Arial" charset="0"/>
                <a:ea typeface="+mn-ea"/>
                <a:cs typeface="+mn-cs"/>
              </a:rPr>
              <a:t>Job 4:17</a:t>
            </a:r>
            <a:r>
              <a:rPr lang="en-US" sz="1200" kern="1200" dirty="0">
                <a:solidFill>
                  <a:schemeClr val="tx1"/>
                </a:solidFill>
                <a:latin typeface="Arial" charset="0"/>
                <a:ea typeface="+mn-ea"/>
                <a:cs typeface="+mn-cs"/>
              </a:rPr>
              <a:t>  </a:t>
            </a:r>
          </a:p>
          <a:p>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“Can a mortal be more righteous than God? Can a man be more pure than his Maker? “</a:t>
            </a:r>
          </a:p>
          <a:p>
            <a:endParaRPr lang="en-US" sz="1200" kern="1200" dirty="0">
              <a:solidFill>
                <a:schemeClr val="tx1"/>
              </a:solidFill>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latin typeface="Arial" charset="0"/>
                <a:ea typeface="+mn-ea"/>
                <a:cs typeface="+mn-cs"/>
              </a:rPr>
              <a:t>MAN is mortal</a:t>
            </a:r>
            <a:r>
              <a:rPr lang="en-US" sz="1200" kern="1200" dirty="0">
                <a:solidFill>
                  <a:schemeClr val="tx1"/>
                </a:solidFill>
                <a:latin typeface="Arial" charset="0"/>
                <a:ea typeface="+mn-ea"/>
                <a:cs typeface="+mn-cs"/>
              </a:rPr>
              <a:t> – That’s a Biblical Fact! </a:t>
            </a:r>
          </a:p>
          <a:p>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	               </a:t>
            </a:r>
          </a:p>
          <a:p>
            <a:pPr eaLnBrk="1" hangingPunct="1"/>
            <a:endParaRPr lang="en-US" dirty="0"/>
          </a:p>
        </p:txBody>
      </p:sp>
    </p:spTree>
    <p:extLst>
      <p:ext uri="{BB962C8B-B14F-4D97-AF65-F5344CB8AC3E}">
        <p14:creationId xmlns:p14="http://schemas.microsoft.com/office/powerpoint/2010/main" val="15330882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Bible calls death a “sleep” over 60 times (Deut. 31:14,16; Job 14:10,12; Psalm 13:3; 1 Kings 2:1, 10; Dan. 12:2; Matt. 27:52; Mark 5:39, etc.).  </a:t>
            </a:r>
          </a:p>
          <a:p>
            <a:endParaRPr lang="en-US" dirty="0"/>
          </a:p>
          <a:p>
            <a:r>
              <a:rPr lang="en-US" dirty="0"/>
              <a:t>Incidentally, “cemetery” in Greek (</a:t>
            </a:r>
            <a:r>
              <a:rPr lang="en-US" i="1" dirty="0" err="1"/>
              <a:t>koimeterion</a:t>
            </a:r>
            <a:r>
              <a:rPr lang="en-US" dirty="0"/>
              <a:t>) means “sleeping place.” </a:t>
            </a:r>
          </a:p>
        </p:txBody>
      </p:sp>
      <p:sp>
        <p:nvSpPr>
          <p:cNvPr id="4" name="Slide Number Placeholder 3"/>
          <p:cNvSpPr>
            <a:spLocks noGrp="1"/>
          </p:cNvSpPr>
          <p:nvPr>
            <p:ph type="sldNum" sz="quarter" idx="10"/>
          </p:nvPr>
        </p:nvSpPr>
        <p:spPr/>
        <p:txBody>
          <a:bodyPr/>
          <a:lstStyle/>
          <a:p>
            <a:fld id="{F0DE0268-9DC4-4D59-97BA-3976B8F6093B}" type="slidenum">
              <a:rPr lang="en-US" smtClean="0"/>
              <a:pPr/>
              <a:t>101</a:t>
            </a:fld>
            <a:endParaRPr lang="en-US"/>
          </a:p>
        </p:txBody>
      </p:sp>
    </p:spTree>
    <p:extLst>
      <p:ext uri="{BB962C8B-B14F-4D97-AF65-F5344CB8AC3E}">
        <p14:creationId xmlns:p14="http://schemas.microsoft.com/office/powerpoint/2010/main" val="4068365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 name="Shape 743"/>
          <p:cNvSpPr>
            <a:spLocks noGrp="1" noRot="1" noChangeAspect="1"/>
          </p:cNvSpPr>
          <p:nvPr>
            <p:ph type="sldImg"/>
          </p:nvPr>
        </p:nvSpPr>
        <p:spPr>
          <a:xfrm>
            <a:off x="381000" y="685800"/>
            <a:ext cx="6096000" cy="3429000"/>
          </a:xfrm>
          <a:prstGeom prst="rect">
            <a:avLst/>
          </a:prstGeom>
        </p:spPr>
        <p:txBody>
          <a:bodyPr/>
          <a:lstStyle/>
          <a:p>
            <a:endParaRPr/>
          </a:p>
        </p:txBody>
      </p:sp>
      <p:sp>
        <p:nvSpPr>
          <p:cNvPr id="744" name="Shape 744"/>
          <p:cNvSpPr>
            <a:spLocks noGrp="1"/>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1844 was the last time prophecy. </a:t>
            </a:r>
          </a:p>
          <a:p>
            <a:pPr>
              <a:lnSpc>
                <a:spcPct val="100000"/>
              </a:lnSpc>
              <a:defRPr sz="1200">
                <a:latin typeface="Calibri"/>
                <a:ea typeface="Calibri"/>
                <a:cs typeface="Calibri"/>
                <a:sym typeface="Calibri"/>
              </a:defRPr>
            </a:pPr>
            <a:r>
              <a:t>the 1st Angel's message, </a:t>
            </a:r>
          </a:p>
          <a:p>
            <a:pPr>
              <a:lnSpc>
                <a:spcPct val="100000"/>
              </a:lnSpc>
              <a:defRPr sz="1200">
                <a:latin typeface="Calibri"/>
                <a:ea typeface="Calibri"/>
                <a:cs typeface="Calibri"/>
                <a:sym typeface="Calibri"/>
              </a:defRPr>
            </a:pPr>
            <a:r>
              <a:t>the 2nd Angel's message,</a:t>
            </a:r>
          </a:p>
          <a:p>
            <a:pPr>
              <a:lnSpc>
                <a:spcPct val="100000"/>
              </a:lnSpc>
              <a:defRPr sz="1200">
                <a:latin typeface="Calibri"/>
                <a:ea typeface="Calibri"/>
                <a:cs typeface="Calibri"/>
                <a:sym typeface="Calibri"/>
              </a:defRPr>
            </a:pPr>
            <a:r>
              <a:t>the 3rd Angel's message…it's all there.</a:t>
            </a:r>
          </a:p>
          <a:p>
            <a:pPr>
              <a:lnSpc>
                <a:spcPct val="100000"/>
              </a:lnSpc>
              <a:defRPr sz="1200">
                <a:latin typeface="Calibri"/>
                <a:ea typeface="Calibri"/>
                <a:cs typeface="Calibri"/>
                <a:sym typeface="Calibri"/>
              </a:defRPr>
            </a:pPr>
            <a:r>
              <a:t> I've got to sum this up…</a:t>
            </a:r>
          </a:p>
          <a:p>
            <a:pPr>
              <a:lnSpc>
                <a:spcPct val="100000"/>
              </a:lnSpc>
              <a:defRPr sz="1200">
                <a:latin typeface="Calibri"/>
                <a:ea typeface="Calibri"/>
                <a:cs typeface="Calibri"/>
                <a:sym typeface="Calibri"/>
              </a:defRPr>
            </a:pPr>
            <a:r>
              <a:t>The 3 Angel's message is nothing more than the message of Noah. Get in the Ark!</a:t>
            </a:r>
          </a:p>
          <a:p>
            <a:pPr>
              <a:lnSpc>
                <a:spcPct val="100000"/>
              </a:lnSpc>
              <a:defRPr sz="1200">
                <a:latin typeface="Calibri"/>
                <a:ea typeface="Calibri"/>
                <a:cs typeface="Calibri"/>
                <a:sym typeface="Calibri"/>
              </a:defRPr>
            </a:pPr>
            <a:r>
              <a:t>Get into the ARK before it's too late! Why? Because </a:t>
            </a:r>
            <a:r>
              <a:rPr b="1"/>
              <a:t>the Seal of God is found in the ARK </a:t>
            </a:r>
            <a:r>
              <a:t>and those who are outside of the ARK will be marked for death.</a:t>
            </a:r>
          </a:p>
          <a:p>
            <a:pPr>
              <a:lnSpc>
                <a:spcPct val="100000"/>
              </a:lnSpc>
              <a:defRPr sz="1200">
                <a:latin typeface="Calibri"/>
                <a:ea typeface="Calibri"/>
                <a:cs typeface="Calibri"/>
                <a:sym typeface="Calibri"/>
              </a:defRPr>
            </a:pPr>
            <a:r>
              <a:t>The angels with </a:t>
            </a:r>
            <a:r>
              <a:rPr b="1"/>
              <a:t>the 7 Last Plagues </a:t>
            </a:r>
            <a:r>
              <a:t>are seen coming out of </a:t>
            </a:r>
            <a:r>
              <a:rPr b="1"/>
              <a:t>the Most Holy Place</a:t>
            </a:r>
            <a:r>
              <a:t>. Why? </a:t>
            </a:r>
            <a:r>
              <a:rPr b="1"/>
              <a:t>Because those who receive the plagues are those who rejected what was found in the Most Holy Place.</a:t>
            </a:r>
            <a:r>
              <a:t> Our message is to get into the ARK.</a:t>
            </a:r>
          </a:p>
        </p:txBody>
      </p:sp>
    </p:spTree>
    <p:extLst>
      <p:ext uri="{BB962C8B-B14F-4D97-AF65-F5344CB8AC3E}">
        <p14:creationId xmlns:p14="http://schemas.microsoft.com/office/powerpoint/2010/main" val="25990536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p>
            <a:fld id="{BC6D9F8E-0A2E-43D2-825F-54E54138A317}" type="slidenum">
              <a:rPr lang="en-US" smtClean="0">
                <a:solidFill>
                  <a:srgbClr val="000000"/>
                </a:solidFill>
              </a:rPr>
              <a:pPr/>
              <a:t>105</a:t>
            </a:fld>
            <a:endParaRPr lang="en-US" dirty="0">
              <a:solidFill>
                <a:srgbClr val="000000"/>
              </a:solidFill>
            </a:endParaRPr>
          </a:p>
        </p:txBody>
      </p:sp>
      <p:sp>
        <p:nvSpPr>
          <p:cNvPr id="235523" name="Rectangle 2"/>
          <p:cNvSpPr>
            <a:spLocks noGrp="1" noRot="1" noChangeAspect="1" noChangeArrowheads="1" noTextEdit="1"/>
          </p:cNvSpPr>
          <p:nvPr>
            <p:ph type="sldImg"/>
          </p:nvPr>
        </p:nvSpPr>
        <p:spPr>
          <a:xfrm>
            <a:off x="381000" y="685800"/>
            <a:ext cx="6096000" cy="3429000"/>
          </a:xfrm>
          <a:ln/>
        </p:spPr>
      </p:sp>
      <p:sp>
        <p:nvSpPr>
          <p:cNvPr id="235524" name="Rectangle 3"/>
          <p:cNvSpPr>
            <a:spLocks noGrp="1" noChangeArrowheads="1"/>
          </p:cNvSpPr>
          <p:nvPr>
            <p:ph type="body" idx="1"/>
          </p:nvPr>
        </p:nvSpPr>
        <p:spPr>
          <a:noFill/>
          <a:ln/>
        </p:spPr>
        <p:txBody>
          <a:bodyPr/>
          <a:lstStyle/>
          <a:p>
            <a:r>
              <a:rPr lang="en-US" sz="1200" kern="1200" dirty="0">
                <a:solidFill>
                  <a:schemeClr val="tx1"/>
                </a:solidFill>
                <a:latin typeface="Arial" charset="0"/>
                <a:ea typeface="+mn-ea"/>
                <a:cs typeface="+mn-cs"/>
              </a:rPr>
              <a:t>Rather the Bible plainly calls man “</a:t>
            </a:r>
            <a:r>
              <a:rPr lang="en-US" sz="1200" b="1" kern="1200" dirty="0">
                <a:solidFill>
                  <a:schemeClr val="tx1"/>
                </a:solidFill>
                <a:latin typeface="Arial" charset="0"/>
                <a:ea typeface="+mn-ea"/>
                <a:cs typeface="+mn-cs"/>
              </a:rPr>
              <a:t>mortal</a:t>
            </a:r>
            <a:r>
              <a:rPr lang="en-US" sz="1200" kern="1200" dirty="0">
                <a:solidFill>
                  <a:schemeClr val="tx1"/>
                </a:solidFill>
                <a:latin typeface="Arial" charset="0"/>
                <a:ea typeface="+mn-ea"/>
                <a:cs typeface="+mn-cs"/>
              </a:rPr>
              <a:t>.”</a:t>
            </a:r>
          </a:p>
          <a:p>
            <a:endParaRPr lang="en-US" sz="1200" kern="1200" dirty="0">
              <a:solidFill>
                <a:schemeClr val="tx1"/>
              </a:solidFill>
              <a:latin typeface="Arial" charset="0"/>
              <a:ea typeface="+mn-ea"/>
              <a:cs typeface="+mn-cs"/>
            </a:endParaRPr>
          </a:p>
          <a:p>
            <a:r>
              <a:rPr lang="en-US" sz="1200" b="0" kern="1200" dirty="0">
                <a:solidFill>
                  <a:schemeClr val="tx1"/>
                </a:solidFill>
                <a:latin typeface="Arial" charset="0"/>
                <a:ea typeface="+mn-ea"/>
                <a:cs typeface="+mn-cs"/>
              </a:rPr>
              <a:t>For instance </a:t>
            </a:r>
            <a:r>
              <a:rPr lang="en-US" sz="1200" b="1" kern="1200" dirty="0">
                <a:solidFill>
                  <a:schemeClr val="tx1"/>
                </a:solidFill>
                <a:latin typeface="Arial" charset="0"/>
                <a:ea typeface="+mn-ea"/>
                <a:cs typeface="+mn-cs"/>
              </a:rPr>
              <a:t>Job 4:17</a:t>
            </a:r>
            <a:r>
              <a:rPr lang="en-US" sz="1200" kern="1200" dirty="0">
                <a:solidFill>
                  <a:schemeClr val="tx1"/>
                </a:solidFill>
                <a:latin typeface="Arial" charset="0"/>
                <a:ea typeface="+mn-ea"/>
                <a:cs typeface="+mn-cs"/>
              </a:rPr>
              <a:t>  </a:t>
            </a:r>
          </a:p>
          <a:p>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“Can a mortal be more righteous than God? Can a man be more pure than his Maker? “</a:t>
            </a:r>
          </a:p>
          <a:p>
            <a:endParaRPr lang="en-US" sz="1200" kern="1200" dirty="0">
              <a:solidFill>
                <a:schemeClr val="tx1"/>
              </a:solidFill>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latin typeface="Arial" charset="0"/>
                <a:ea typeface="+mn-ea"/>
                <a:cs typeface="+mn-cs"/>
              </a:rPr>
              <a:t>MAN is mortal</a:t>
            </a:r>
            <a:r>
              <a:rPr lang="en-US" sz="1200" kern="1200" dirty="0">
                <a:solidFill>
                  <a:schemeClr val="tx1"/>
                </a:solidFill>
                <a:latin typeface="Arial" charset="0"/>
                <a:ea typeface="+mn-ea"/>
                <a:cs typeface="+mn-cs"/>
              </a:rPr>
              <a:t> – That’s a Biblical Fact! </a:t>
            </a:r>
          </a:p>
          <a:p>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	               </a:t>
            </a:r>
          </a:p>
          <a:p>
            <a:pPr eaLnBrk="1" hangingPunct="1"/>
            <a:endParaRPr lang="en-US" dirty="0"/>
          </a:p>
        </p:txBody>
      </p:sp>
    </p:spTree>
    <p:extLst>
      <p:ext uri="{BB962C8B-B14F-4D97-AF65-F5344CB8AC3E}">
        <p14:creationId xmlns:p14="http://schemas.microsoft.com/office/powerpoint/2010/main" val="15330882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p>
            <a:fld id="{BC6D9F8E-0A2E-43D2-825F-54E54138A317}" type="slidenum">
              <a:rPr lang="en-US" smtClean="0">
                <a:solidFill>
                  <a:srgbClr val="000000"/>
                </a:solidFill>
              </a:rPr>
              <a:pPr/>
              <a:t>106</a:t>
            </a:fld>
            <a:endParaRPr lang="en-US" dirty="0">
              <a:solidFill>
                <a:srgbClr val="000000"/>
              </a:solidFill>
            </a:endParaRPr>
          </a:p>
        </p:txBody>
      </p:sp>
      <p:sp>
        <p:nvSpPr>
          <p:cNvPr id="235523" name="Rectangle 2"/>
          <p:cNvSpPr>
            <a:spLocks noGrp="1" noRot="1" noChangeAspect="1" noChangeArrowheads="1" noTextEdit="1"/>
          </p:cNvSpPr>
          <p:nvPr>
            <p:ph type="sldImg"/>
          </p:nvPr>
        </p:nvSpPr>
        <p:spPr>
          <a:xfrm>
            <a:off x="381000" y="685800"/>
            <a:ext cx="6096000" cy="3429000"/>
          </a:xfrm>
          <a:ln/>
        </p:spPr>
      </p:sp>
      <p:sp>
        <p:nvSpPr>
          <p:cNvPr id="235524" name="Rectangle 3"/>
          <p:cNvSpPr>
            <a:spLocks noGrp="1" noChangeArrowheads="1"/>
          </p:cNvSpPr>
          <p:nvPr>
            <p:ph type="body" idx="1"/>
          </p:nvPr>
        </p:nvSpPr>
        <p:spPr>
          <a:noFill/>
          <a:ln/>
        </p:spPr>
        <p:txBody>
          <a:bodyPr/>
          <a:lstStyle/>
          <a:p>
            <a:r>
              <a:rPr lang="en-US" sz="1200" kern="1200" dirty="0">
                <a:solidFill>
                  <a:schemeClr val="tx1"/>
                </a:solidFill>
                <a:latin typeface="Arial" charset="0"/>
                <a:ea typeface="+mn-ea"/>
                <a:cs typeface="+mn-cs"/>
              </a:rPr>
              <a:t>Rather the Bible plainly calls man “</a:t>
            </a:r>
            <a:r>
              <a:rPr lang="en-US" sz="1200" b="1" kern="1200" dirty="0">
                <a:solidFill>
                  <a:schemeClr val="tx1"/>
                </a:solidFill>
                <a:latin typeface="Arial" charset="0"/>
                <a:ea typeface="+mn-ea"/>
                <a:cs typeface="+mn-cs"/>
              </a:rPr>
              <a:t>mortal</a:t>
            </a:r>
            <a:r>
              <a:rPr lang="en-US" sz="1200" kern="1200" dirty="0">
                <a:solidFill>
                  <a:schemeClr val="tx1"/>
                </a:solidFill>
                <a:latin typeface="Arial" charset="0"/>
                <a:ea typeface="+mn-ea"/>
                <a:cs typeface="+mn-cs"/>
              </a:rPr>
              <a:t>.”</a:t>
            </a:r>
          </a:p>
          <a:p>
            <a:endParaRPr lang="en-US" sz="1200" kern="1200" dirty="0">
              <a:solidFill>
                <a:schemeClr val="tx1"/>
              </a:solidFill>
              <a:latin typeface="Arial" charset="0"/>
              <a:ea typeface="+mn-ea"/>
              <a:cs typeface="+mn-cs"/>
            </a:endParaRPr>
          </a:p>
          <a:p>
            <a:r>
              <a:rPr lang="en-US" sz="1200" b="0" kern="1200" dirty="0">
                <a:solidFill>
                  <a:schemeClr val="tx1"/>
                </a:solidFill>
                <a:latin typeface="Arial" charset="0"/>
                <a:ea typeface="+mn-ea"/>
                <a:cs typeface="+mn-cs"/>
              </a:rPr>
              <a:t>For instance </a:t>
            </a:r>
            <a:r>
              <a:rPr lang="en-US" sz="1200" b="1" kern="1200" dirty="0">
                <a:solidFill>
                  <a:schemeClr val="tx1"/>
                </a:solidFill>
                <a:latin typeface="Arial" charset="0"/>
                <a:ea typeface="+mn-ea"/>
                <a:cs typeface="+mn-cs"/>
              </a:rPr>
              <a:t>Job 4:17</a:t>
            </a:r>
            <a:r>
              <a:rPr lang="en-US" sz="1200" kern="1200" dirty="0">
                <a:solidFill>
                  <a:schemeClr val="tx1"/>
                </a:solidFill>
                <a:latin typeface="Arial" charset="0"/>
                <a:ea typeface="+mn-ea"/>
                <a:cs typeface="+mn-cs"/>
              </a:rPr>
              <a:t>  </a:t>
            </a:r>
          </a:p>
          <a:p>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“Can a mortal be more righteous than God? Can a man be more pure than his Maker? “</a:t>
            </a:r>
          </a:p>
          <a:p>
            <a:endParaRPr lang="en-US" sz="1200" kern="1200" dirty="0">
              <a:solidFill>
                <a:schemeClr val="tx1"/>
              </a:solidFill>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latin typeface="Arial" charset="0"/>
                <a:ea typeface="+mn-ea"/>
                <a:cs typeface="+mn-cs"/>
              </a:rPr>
              <a:t>MAN is mortal</a:t>
            </a:r>
            <a:r>
              <a:rPr lang="en-US" sz="1200" kern="1200" dirty="0">
                <a:solidFill>
                  <a:schemeClr val="tx1"/>
                </a:solidFill>
                <a:latin typeface="Arial" charset="0"/>
                <a:ea typeface="+mn-ea"/>
                <a:cs typeface="+mn-cs"/>
              </a:rPr>
              <a:t> – That’s a Biblical Fact! </a:t>
            </a:r>
          </a:p>
          <a:p>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	               </a:t>
            </a:r>
          </a:p>
          <a:p>
            <a:pPr eaLnBrk="1" hangingPunct="1"/>
            <a:endParaRPr lang="en-US" dirty="0"/>
          </a:p>
        </p:txBody>
      </p:sp>
    </p:spTree>
    <p:extLst>
      <p:ext uri="{BB962C8B-B14F-4D97-AF65-F5344CB8AC3E}">
        <p14:creationId xmlns:p14="http://schemas.microsoft.com/office/powerpoint/2010/main" val="21430853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Where did belief in the immortal soul originate? </a:t>
            </a:r>
          </a:p>
        </p:txBody>
      </p:sp>
      <p:sp>
        <p:nvSpPr>
          <p:cNvPr id="4" name="Slide Number Placeholder 3"/>
          <p:cNvSpPr>
            <a:spLocks noGrp="1"/>
          </p:cNvSpPr>
          <p:nvPr>
            <p:ph type="sldNum" sz="quarter" idx="10"/>
          </p:nvPr>
        </p:nvSpPr>
        <p:spPr/>
        <p:txBody>
          <a:bodyPr/>
          <a:lstStyle/>
          <a:p>
            <a:fld id="{F0DE0268-9DC4-4D59-97BA-3976B8F6093B}" type="slidenum">
              <a:rPr lang="en-US" smtClean="0"/>
              <a:pPr/>
              <a:t>107</a:t>
            </a:fld>
            <a:endParaRPr lang="en-US"/>
          </a:p>
        </p:txBody>
      </p:sp>
    </p:spTree>
    <p:extLst>
      <p:ext uri="{BB962C8B-B14F-4D97-AF65-F5344CB8AC3E}">
        <p14:creationId xmlns:p14="http://schemas.microsoft.com/office/powerpoint/2010/main" val="6017424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a:bodyPr>
          <a:lstStyle/>
          <a:p>
            <a:r>
              <a:rPr lang="en-US" dirty="0"/>
              <a:t>And the devil has continued to propagate this lie ever since!</a:t>
            </a:r>
          </a:p>
          <a:p>
            <a:endParaRPr lang="en-US" dirty="0"/>
          </a:p>
          <a:p>
            <a:r>
              <a:rPr lang="en-US" dirty="0"/>
              <a:t>Pagan Greek philosophy taught that the soul is immortal. The ancient Egyptians believed in the immortal soul.  </a:t>
            </a:r>
          </a:p>
          <a:p>
            <a:r>
              <a:rPr lang="en-US" dirty="0"/>
              <a:t>Ancestor worship is based on the immortality of the soul.  Spiritualism teaches that the soul is immortal; hence, the dead are not really dead and can communicate with the living.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0DE0268-9DC4-4D59-97BA-3976B8F6093B}" type="slidenum">
              <a:rPr lang="en-US" smtClean="0"/>
              <a:pPr/>
              <a:t>108</a:t>
            </a:fld>
            <a:endParaRPr lang="en-US"/>
          </a:p>
        </p:txBody>
      </p:sp>
    </p:spTree>
    <p:extLst>
      <p:ext uri="{BB962C8B-B14F-4D97-AF65-F5344CB8AC3E}">
        <p14:creationId xmlns:p14="http://schemas.microsoft.com/office/powerpoint/2010/main" val="1620629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a:bodyPr>
          <a:lstStyle/>
          <a:p>
            <a:r>
              <a:rPr lang="en-US" dirty="0"/>
              <a:t>And the devil has continued to propagate this lie ever since!</a:t>
            </a:r>
          </a:p>
          <a:p>
            <a:endParaRPr lang="en-US" dirty="0"/>
          </a:p>
          <a:p>
            <a:r>
              <a:rPr lang="en-US" dirty="0"/>
              <a:t>Pagan Greek philosophy taught that the soul is immortal. The ancient Egyptians believed in the immortal soul.  </a:t>
            </a:r>
          </a:p>
          <a:p>
            <a:r>
              <a:rPr lang="en-US" dirty="0"/>
              <a:t>Ancestor worship is based on the immortality of the soul.  Spiritualism teaches that the soul is immortal; hence, the dead are not really dead and can communicate with the living.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0DE0268-9DC4-4D59-97BA-3976B8F6093B}" type="slidenum">
              <a:rPr lang="en-US" smtClean="0"/>
              <a:pPr/>
              <a:t>109</a:t>
            </a:fld>
            <a:endParaRPr lang="en-US"/>
          </a:p>
        </p:txBody>
      </p:sp>
    </p:spTree>
    <p:extLst>
      <p:ext uri="{BB962C8B-B14F-4D97-AF65-F5344CB8AC3E}">
        <p14:creationId xmlns:p14="http://schemas.microsoft.com/office/powerpoint/2010/main" val="3091539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a:bodyPr>
          <a:lstStyle/>
          <a:p>
            <a:r>
              <a:rPr lang="en-US" dirty="0"/>
              <a:t>And the devil has continued to propagate this lie ever since!</a:t>
            </a:r>
          </a:p>
          <a:p>
            <a:endParaRPr lang="en-US" dirty="0"/>
          </a:p>
          <a:p>
            <a:r>
              <a:rPr lang="en-US" dirty="0"/>
              <a:t>Pagan Greek philosophy taught that the soul is immortal. The ancient Egyptians believed in the immortal soul.  </a:t>
            </a:r>
          </a:p>
          <a:p>
            <a:r>
              <a:rPr lang="en-US" dirty="0"/>
              <a:t>Ancestor worship is based on the immortality of the soul.  Spiritualism teaches that the soul is immortal; hence, the dead are not really dead and can communicate with the living.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0DE0268-9DC4-4D59-97BA-3976B8F6093B}" type="slidenum">
              <a:rPr lang="en-US" smtClean="0"/>
              <a:pPr/>
              <a:t>110</a:t>
            </a:fld>
            <a:endParaRPr lang="en-US"/>
          </a:p>
        </p:txBody>
      </p:sp>
    </p:spTree>
    <p:extLst>
      <p:ext uri="{BB962C8B-B14F-4D97-AF65-F5344CB8AC3E}">
        <p14:creationId xmlns:p14="http://schemas.microsoft.com/office/powerpoint/2010/main" val="83055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861C31F9-24BF-4083-9973-DDDDBA907940}" type="slidenum">
              <a:rPr lang="en-US" smtClean="0"/>
              <a:pPr/>
              <a:t>111</a:t>
            </a:fld>
            <a:endParaRPr lang="en-US"/>
          </a:p>
        </p:txBody>
      </p:sp>
      <p:sp>
        <p:nvSpPr>
          <p:cNvPr id="281603" name="Rectangle 2"/>
          <p:cNvSpPr>
            <a:spLocks noGrp="1" noRot="1" noChangeAspect="1" noChangeArrowheads="1" noTextEdit="1"/>
          </p:cNvSpPr>
          <p:nvPr>
            <p:ph type="sldImg"/>
          </p:nvPr>
        </p:nvSpPr>
        <p:spPr>
          <a:xfrm>
            <a:off x="381000" y="685800"/>
            <a:ext cx="6096000" cy="3429000"/>
          </a:xfrm>
          <a:ln/>
        </p:spPr>
      </p:sp>
      <p:sp>
        <p:nvSpPr>
          <p:cNvPr id="281604" name="Rectangle 3"/>
          <p:cNvSpPr>
            <a:spLocks noGrp="1" noChangeArrowheads="1"/>
          </p:cNvSpPr>
          <p:nvPr>
            <p:ph type="body" idx="1"/>
          </p:nvPr>
        </p:nvSpPr>
        <p:spPr>
          <a:xfrm>
            <a:off x="914400" y="4343400"/>
            <a:ext cx="5029200" cy="4114800"/>
          </a:xfrm>
          <a:noFill/>
          <a:ln/>
        </p:spPr>
        <p:txBody>
          <a:bodyPr/>
          <a:lstStyle/>
          <a:p>
            <a:pPr eaLnBrk="1" hangingPunct="1"/>
            <a:r>
              <a:rPr lang="en-US" sz="1200" i="1" kern="1200" dirty="0">
                <a:solidFill>
                  <a:schemeClr val="tx1"/>
                </a:solidFill>
                <a:latin typeface="Arial" charset="0"/>
                <a:ea typeface="+mn-ea"/>
                <a:cs typeface="+mn-cs"/>
              </a:rPr>
              <a:t>Let’s go back to the Beast for a moment. </a:t>
            </a:r>
          </a:p>
          <a:p>
            <a:pPr eaLnBrk="1" hangingPunct="1"/>
            <a:endParaRPr lang="en-US" sz="1200" i="1" kern="1200" dirty="0">
              <a:solidFill>
                <a:schemeClr val="tx1"/>
              </a:solidFill>
              <a:latin typeface="Arial" charset="0"/>
              <a:ea typeface="+mn-ea"/>
              <a:cs typeface="+mn-cs"/>
            </a:endParaRPr>
          </a:p>
          <a:p>
            <a:pPr eaLnBrk="1" hangingPunct="1"/>
            <a:r>
              <a:rPr lang="en-US" sz="1200" kern="1200" dirty="0">
                <a:solidFill>
                  <a:schemeClr val="tx1"/>
                </a:solidFill>
                <a:latin typeface="Arial" charset="0"/>
                <a:ea typeface="+mn-ea"/>
                <a:cs typeface="+mn-cs"/>
              </a:rPr>
              <a:t>Here we see another meaning to the</a:t>
            </a:r>
            <a:r>
              <a:rPr lang="en-US" sz="1200" kern="1200" baseline="0" dirty="0">
                <a:solidFill>
                  <a:schemeClr val="tx1"/>
                </a:solidFill>
                <a:latin typeface="Arial" charset="0"/>
                <a:ea typeface="+mn-ea"/>
                <a:cs typeface="+mn-cs"/>
              </a:rPr>
              <a:t> questions of why this beast is “Composite”  This is how the Anti-Christ is part Babylon, </a:t>
            </a:r>
            <a:r>
              <a:rPr lang="en-US" sz="1200" kern="1200" baseline="0" dirty="0" err="1">
                <a:solidFill>
                  <a:schemeClr val="tx1"/>
                </a:solidFill>
                <a:latin typeface="Arial" charset="0"/>
                <a:ea typeface="+mn-ea"/>
                <a:cs typeface="+mn-cs"/>
              </a:rPr>
              <a:t>Medo</a:t>
            </a:r>
            <a:r>
              <a:rPr lang="en-US" sz="1200" kern="1200" baseline="0" dirty="0">
                <a:solidFill>
                  <a:schemeClr val="tx1"/>
                </a:solidFill>
                <a:latin typeface="Arial" charset="0"/>
                <a:ea typeface="+mn-ea"/>
                <a:cs typeface="+mn-cs"/>
              </a:rPr>
              <a:t>-Persia, Greece &amp; Rome.</a:t>
            </a:r>
          </a:p>
          <a:p>
            <a:pPr eaLnBrk="1" hangingPunct="1"/>
            <a:endParaRPr lang="en-US" sz="1200" kern="1200" baseline="0" dirty="0">
              <a:solidFill>
                <a:schemeClr val="tx1"/>
              </a:solidFill>
              <a:latin typeface="Arial" charset="0"/>
              <a:ea typeface="+mn-ea"/>
              <a:cs typeface="+mn-cs"/>
            </a:endParaRPr>
          </a:p>
          <a:p>
            <a:pPr eaLnBrk="1" hangingPunct="1"/>
            <a:r>
              <a:rPr lang="en-US" sz="1200" kern="1200" baseline="0" dirty="0">
                <a:solidFill>
                  <a:schemeClr val="tx1"/>
                </a:solidFill>
                <a:latin typeface="Arial" charset="0"/>
                <a:ea typeface="+mn-ea"/>
                <a:cs typeface="+mn-cs"/>
              </a:rPr>
              <a:t>The false doctrines it teaches stem back through the ages through all of the previous kingdoms.</a:t>
            </a:r>
            <a:endParaRPr lang="en-US" dirty="0"/>
          </a:p>
        </p:txBody>
      </p:sp>
    </p:spTree>
    <p:extLst>
      <p:ext uri="{BB962C8B-B14F-4D97-AF65-F5344CB8AC3E}">
        <p14:creationId xmlns:p14="http://schemas.microsoft.com/office/powerpoint/2010/main" val="22231672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82BB5A-AF42-4B97-98C7-8F898D9B0C02}" type="slidenum">
              <a:rPr lang="en-US"/>
              <a:pPr/>
              <a:t>112</a:t>
            </a:fld>
            <a:endParaRPr lang="en-US"/>
          </a:p>
        </p:txBody>
      </p:sp>
      <p:sp>
        <p:nvSpPr>
          <p:cNvPr id="329730" name="Rectangle 2"/>
          <p:cNvSpPr>
            <a:spLocks noGrp="1" noRot="1" noChangeAspect="1" noChangeArrowheads="1" noTextEdit="1"/>
          </p:cNvSpPr>
          <p:nvPr>
            <p:ph type="sldImg"/>
          </p:nvPr>
        </p:nvSpPr>
        <p:spPr>
          <a:xfrm>
            <a:off x="381000" y="685800"/>
            <a:ext cx="6096000" cy="3429000"/>
          </a:xfrm>
          <a:ln/>
        </p:spPr>
      </p:sp>
      <p:sp>
        <p:nvSpPr>
          <p:cNvPr id="329731" name="Rectangle 3"/>
          <p:cNvSpPr>
            <a:spLocks noGrp="1" noChangeArrowheads="1"/>
          </p:cNvSpPr>
          <p:nvPr>
            <p:ph type="body" idx="1"/>
          </p:nvPr>
        </p:nvSpPr>
        <p:spPr>
          <a:xfrm>
            <a:off x="914400" y="4343400"/>
            <a:ext cx="5029200" cy="4114800"/>
          </a:xfrm>
        </p:spPr>
        <p:txBody>
          <a:bodyPr/>
          <a:lstStyle/>
          <a:p>
            <a:r>
              <a:rPr lang="en-US" dirty="0"/>
              <a:t>Man is Mortal</a:t>
            </a:r>
          </a:p>
          <a:p>
            <a:r>
              <a:rPr lang="en-US" dirty="0"/>
              <a:t>“The pagan doctrine of the immortality of the human soul crept into the back door of the church in the early centuries.”</a:t>
            </a:r>
          </a:p>
          <a:p>
            <a:r>
              <a:rPr lang="en-US" dirty="0"/>
              <a:t>William E. Gladstone</a:t>
            </a:r>
          </a:p>
          <a:p>
            <a:endParaRPr lang="en-US" dirty="0"/>
          </a:p>
          <a:p>
            <a:endParaRPr lang="en-US" dirty="0"/>
          </a:p>
        </p:txBody>
      </p:sp>
    </p:spTree>
    <p:extLst>
      <p:ext uri="{BB962C8B-B14F-4D97-AF65-F5344CB8AC3E}">
        <p14:creationId xmlns:p14="http://schemas.microsoft.com/office/powerpoint/2010/main" val="33897530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C69593-1206-A14F-9945-F14BAD5BEBA8}" type="slidenum">
              <a:rPr lang="en-US">
                <a:solidFill>
                  <a:prstClr val="black"/>
                </a:solidFill>
              </a:rPr>
              <a:pPr/>
              <a:t>113</a:t>
            </a:fld>
            <a:endParaRPr lang="en-US" dirty="0">
              <a:solidFill>
                <a:prstClr val="black"/>
              </a:solidFill>
            </a:endParaRPr>
          </a:p>
        </p:txBody>
      </p:sp>
      <p:sp>
        <p:nvSpPr>
          <p:cNvPr id="546818"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546819" name="Rectangle 3"/>
          <p:cNvSpPr>
            <a:spLocks noGrp="1" noChangeArrowheads="1"/>
          </p:cNvSpPr>
          <p:nvPr>
            <p:ph type="body" idx="1"/>
          </p:nvPr>
        </p:nvSpPr>
        <p:spPr/>
        <p:txBody>
          <a:bodyPr/>
          <a:lstStyle/>
          <a:p>
            <a:r>
              <a:rPr lang="en-US" dirty="0"/>
              <a:t>Spiritualism teaches that the soul is immortal.  </a:t>
            </a:r>
          </a:p>
        </p:txBody>
      </p:sp>
    </p:spTree>
    <p:extLst>
      <p:ext uri="{BB962C8B-B14F-4D97-AF65-F5344CB8AC3E}">
        <p14:creationId xmlns:p14="http://schemas.microsoft.com/office/powerpoint/2010/main" val="36987417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a:bodyPr>
          <a:lstStyle/>
          <a:p>
            <a:r>
              <a:rPr lang="en-US" dirty="0"/>
              <a:t>And the devil has continued to propagate this lie ever since!</a:t>
            </a:r>
          </a:p>
          <a:p>
            <a:endParaRPr lang="en-US" dirty="0"/>
          </a:p>
          <a:p>
            <a:r>
              <a:rPr lang="en-US" dirty="0"/>
              <a:t>Pagan Greek philosophy taught that the soul is immortal. The ancient Egyptians believed in the immortal soul.  </a:t>
            </a:r>
          </a:p>
          <a:p>
            <a:r>
              <a:rPr lang="en-US" dirty="0"/>
              <a:t>Ancestor worship is based on the immortality of the soul.  Spiritualism teaches that the soul is immortal; hence, the dead are not really dead and can communicate with the living.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0DE0268-9DC4-4D59-97BA-3976B8F6093B}" type="slidenum">
              <a:rPr lang="en-US" smtClean="0"/>
              <a:pPr/>
              <a:t>114</a:t>
            </a:fld>
            <a:endParaRPr lang="en-US"/>
          </a:p>
        </p:txBody>
      </p:sp>
    </p:spTree>
    <p:extLst>
      <p:ext uri="{BB962C8B-B14F-4D97-AF65-F5344CB8AC3E}">
        <p14:creationId xmlns:p14="http://schemas.microsoft.com/office/powerpoint/2010/main" val="852926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 name="Shape 743"/>
          <p:cNvSpPr>
            <a:spLocks noGrp="1" noRot="1" noChangeAspect="1"/>
          </p:cNvSpPr>
          <p:nvPr>
            <p:ph type="sldImg"/>
          </p:nvPr>
        </p:nvSpPr>
        <p:spPr>
          <a:xfrm>
            <a:off x="381000" y="685800"/>
            <a:ext cx="6096000" cy="3429000"/>
          </a:xfrm>
          <a:prstGeom prst="rect">
            <a:avLst/>
          </a:prstGeom>
        </p:spPr>
        <p:txBody>
          <a:bodyPr/>
          <a:lstStyle/>
          <a:p>
            <a:endParaRPr/>
          </a:p>
        </p:txBody>
      </p:sp>
      <p:sp>
        <p:nvSpPr>
          <p:cNvPr id="744" name="Shape 744"/>
          <p:cNvSpPr>
            <a:spLocks noGrp="1"/>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1844 was the last time prophecy. </a:t>
            </a:r>
          </a:p>
          <a:p>
            <a:pPr>
              <a:lnSpc>
                <a:spcPct val="100000"/>
              </a:lnSpc>
              <a:defRPr sz="1200">
                <a:latin typeface="Calibri"/>
                <a:ea typeface="Calibri"/>
                <a:cs typeface="Calibri"/>
                <a:sym typeface="Calibri"/>
              </a:defRPr>
            </a:pPr>
            <a:r>
              <a:t>the 1st Angel's message, </a:t>
            </a:r>
          </a:p>
          <a:p>
            <a:pPr>
              <a:lnSpc>
                <a:spcPct val="100000"/>
              </a:lnSpc>
              <a:defRPr sz="1200">
                <a:latin typeface="Calibri"/>
                <a:ea typeface="Calibri"/>
                <a:cs typeface="Calibri"/>
                <a:sym typeface="Calibri"/>
              </a:defRPr>
            </a:pPr>
            <a:r>
              <a:t>the 2nd Angel's message,</a:t>
            </a:r>
          </a:p>
          <a:p>
            <a:pPr>
              <a:lnSpc>
                <a:spcPct val="100000"/>
              </a:lnSpc>
              <a:defRPr sz="1200">
                <a:latin typeface="Calibri"/>
                <a:ea typeface="Calibri"/>
                <a:cs typeface="Calibri"/>
                <a:sym typeface="Calibri"/>
              </a:defRPr>
            </a:pPr>
            <a:r>
              <a:t>the 3rd Angel's message…it's all there.</a:t>
            </a:r>
          </a:p>
          <a:p>
            <a:pPr>
              <a:lnSpc>
                <a:spcPct val="100000"/>
              </a:lnSpc>
              <a:defRPr sz="1200">
                <a:latin typeface="Calibri"/>
                <a:ea typeface="Calibri"/>
                <a:cs typeface="Calibri"/>
                <a:sym typeface="Calibri"/>
              </a:defRPr>
            </a:pPr>
            <a:r>
              <a:t> I've got to sum this up…</a:t>
            </a:r>
          </a:p>
          <a:p>
            <a:pPr>
              <a:lnSpc>
                <a:spcPct val="100000"/>
              </a:lnSpc>
              <a:defRPr sz="1200">
                <a:latin typeface="Calibri"/>
                <a:ea typeface="Calibri"/>
                <a:cs typeface="Calibri"/>
                <a:sym typeface="Calibri"/>
              </a:defRPr>
            </a:pPr>
            <a:r>
              <a:t>The 3 Angel's message is nothing more than the message of Noah. Get in the Ark!</a:t>
            </a:r>
          </a:p>
          <a:p>
            <a:pPr>
              <a:lnSpc>
                <a:spcPct val="100000"/>
              </a:lnSpc>
              <a:defRPr sz="1200">
                <a:latin typeface="Calibri"/>
                <a:ea typeface="Calibri"/>
                <a:cs typeface="Calibri"/>
                <a:sym typeface="Calibri"/>
              </a:defRPr>
            </a:pPr>
            <a:r>
              <a:t>Get into the ARK before it's too late! Why? Because </a:t>
            </a:r>
            <a:r>
              <a:rPr b="1"/>
              <a:t>the Seal of God is found in the ARK </a:t>
            </a:r>
            <a:r>
              <a:t>and those who are outside of the ARK will be marked for death.</a:t>
            </a:r>
          </a:p>
          <a:p>
            <a:pPr>
              <a:lnSpc>
                <a:spcPct val="100000"/>
              </a:lnSpc>
              <a:defRPr sz="1200">
                <a:latin typeface="Calibri"/>
                <a:ea typeface="Calibri"/>
                <a:cs typeface="Calibri"/>
                <a:sym typeface="Calibri"/>
              </a:defRPr>
            </a:pPr>
            <a:r>
              <a:t>The angels with </a:t>
            </a:r>
            <a:r>
              <a:rPr b="1"/>
              <a:t>the 7 Last Plagues </a:t>
            </a:r>
            <a:r>
              <a:t>are seen coming out of </a:t>
            </a:r>
            <a:r>
              <a:rPr b="1"/>
              <a:t>the Most Holy Place</a:t>
            </a:r>
            <a:r>
              <a:t>. Why? </a:t>
            </a:r>
            <a:r>
              <a:rPr b="1"/>
              <a:t>Because those who receive the plagues are those who rejected what was found in the Most Holy Place.</a:t>
            </a:r>
            <a:r>
              <a:t> Our message is to get into the ARK.</a:t>
            </a:r>
          </a:p>
        </p:txBody>
      </p:sp>
    </p:spTree>
    <p:extLst>
      <p:ext uri="{BB962C8B-B14F-4D97-AF65-F5344CB8AC3E}">
        <p14:creationId xmlns:p14="http://schemas.microsoft.com/office/powerpoint/2010/main" val="35161427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a:bodyPr>
          <a:lstStyle/>
          <a:p>
            <a:r>
              <a:rPr lang="en-US" dirty="0"/>
              <a:t>And the devil has continued to propagate this lie ever since!</a:t>
            </a:r>
          </a:p>
          <a:p>
            <a:endParaRPr lang="en-US" dirty="0"/>
          </a:p>
          <a:p>
            <a:r>
              <a:rPr lang="en-US" dirty="0"/>
              <a:t>Pagan Greek philosophy taught that the soul is immortal. The ancient Egyptians believed in the immortal soul.  </a:t>
            </a:r>
          </a:p>
          <a:p>
            <a:r>
              <a:rPr lang="en-US" dirty="0"/>
              <a:t>Ancestor worship is based on the immortality of the soul.  Spiritualism teaches that the soul is immortal; hence, the dead are not really dead and can communicate with the living.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0DE0268-9DC4-4D59-97BA-3976B8F6093B}" type="slidenum">
              <a:rPr lang="en-US" smtClean="0"/>
              <a:pPr/>
              <a:t>115</a:t>
            </a:fld>
            <a:endParaRPr lang="en-US"/>
          </a:p>
        </p:txBody>
      </p:sp>
    </p:spTree>
    <p:extLst>
      <p:ext uri="{BB962C8B-B14F-4D97-AF65-F5344CB8AC3E}">
        <p14:creationId xmlns:p14="http://schemas.microsoft.com/office/powerpoint/2010/main" val="36918263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a:bodyPr>
          <a:lstStyle/>
          <a:p>
            <a:r>
              <a:rPr lang="en-US" dirty="0"/>
              <a:t>And the devil has continued to propagate this lie ever since!</a:t>
            </a:r>
          </a:p>
          <a:p>
            <a:endParaRPr lang="en-US" dirty="0"/>
          </a:p>
          <a:p>
            <a:r>
              <a:rPr lang="en-US" dirty="0"/>
              <a:t>Pagan Greek philosophy taught that the soul is immortal. The ancient Egyptians believed in the immortal soul.  </a:t>
            </a:r>
          </a:p>
          <a:p>
            <a:r>
              <a:rPr lang="en-US" dirty="0"/>
              <a:t>Ancestor worship is based on the immortality of the soul.  Spiritualism teaches that the soul is immortal; hence, the dead are not really dead and can communicate with the living.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0DE0268-9DC4-4D59-97BA-3976B8F6093B}" type="slidenum">
              <a:rPr lang="en-US" smtClean="0"/>
              <a:pPr/>
              <a:t>116</a:t>
            </a:fld>
            <a:endParaRPr lang="en-US"/>
          </a:p>
        </p:txBody>
      </p:sp>
    </p:spTree>
    <p:extLst>
      <p:ext uri="{BB962C8B-B14F-4D97-AF65-F5344CB8AC3E}">
        <p14:creationId xmlns:p14="http://schemas.microsoft.com/office/powerpoint/2010/main" val="22125045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a:bodyPr>
          <a:lstStyle/>
          <a:p>
            <a:r>
              <a:rPr lang="en-US" dirty="0"/>
              <a:t>And the devil has continued to propagate this lie ever since!</a:t>
            </a:r>
          </a:p>
          <a:p>
            <a:endParaRPr lang="en-US" dirty="0"/>
          </a:p>
          <a:p>
            <a:r>
              <a:rPr lang="en-US" dirty="0"/>
              <a:t>Pagan Greek philosophy taught that the soul is immortal. The ancient Egyptians believed in the immortal soul.  </a:t>
            </a:r>
          </a:p>
          <a:p>
            <a:r>
              <a:rPr lang="en-US" dirty="0"/>
              <a:t>Ancestor worship is based on the immortality of the soul.  Spiritualism teaches that the soul is immortal; hence, the dead are not really dead and can communicate with the living.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0DE0268-9DC4-4D59-97BA-3976B8F6093B}" type="slidenum">
              <a:rPr lang="en-US" smtClean="0"/>
              <a:pPr/>
              <a:t>117</a:t>
            </a:fld>
            <a:endParaRPr lang="en-US"/>
          </a:p>
        </p:txBody>
      </p:sp>
    </p:spTree>
    <p:extLst>
      <p:ext uri="{BB962C8B-B14F-4D97-AF65-F5344CB8AC3E}">
        <p14:creationId xmlns:p14="http://schemas.microsoft.com/office/powerpoint/2010/main" val="26957324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 name="Shape 803"/>
          <p:cNvSpPr>
            <a:spLocks noGrp="1" noRot="1" noChangeAspect="1"/>
          </p:cNvSpPr>
          <p:nvPr>
            <p:ph type="sldImg"/>
          </p:nvPr>
        </p:nvSpPr>
        <p:spPr>
          <a:xfrm>
            <a:off x="381000" y="685800"/>
            <a:ext cx="6096000" cy="3429000"/>
          </a:xfrm>
          <a:prstGeom prst="rect">
            <a:avLst/>
          </a:prstGeom>
        </p:spPr>
        <p:txBody>
          <a:bodyPr/>
          <a:lstStyle/>
          <a:p>
            <a:endParaRPr/>
          </a:p>
        </p:txBody>
      </p:sp>
      <p:sp>
        <p:nvSpPr>
          <p:cNvPr id="804" name="Shape 804"/>
          <p:cNvSpPr>
            <a:spLocks noGrp="1"/>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 name="Shape 743"/>
          <p:cNvSpPr>
            <a:spLocks noGrp="1" noRot="1" noChangeAspect="1"/>
          </p:cNvSpPr>
          <p:nvPr>
            <p:ph type="sldImg"/>
          </p:nvPr>
        </p:nvSpPr>
        <p:spPr>
          <a:xfrm>
            <a:off x="381000" y="685800"/>
            <a:ext cx="6096000" cy="3429000"/>
          </a:xfrm>
          <a:prstGeom prst="rect">
            <a:avLst/>
          </a:prstGeom>
        </p:spPr>
        <p:txBody>
          <a:bodyPr/>
          <a:lstStyle/>
          <a:p>
            <a:endParaRPr/>
          </a:p>
        </p:txBody>
      </p:sp>
      <p:sp>
        <p:nvSpPr>
          <p:cNvPr id="744" name="Shape 744"/>
          <p:cNvSpPr>
            <a:spLocks noGrp="1"/>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1844 was the last time prophecy. </a:t>
            </a:r>
          </a:p>
          <a:p>
            <a:pPr>
              <a:lnSpc>
                <a:spcPct val="100000"/>
              </a:lnSpc>
              <a:defRPr sz="1200">
                <a:latin typeface="Calibri"/>
                <a:ea typeface="Calibri"/>
                <a:cs typeface="Calibri"/>
                <a:sym typeface="Calibri"/>
              </a:defRPr>
            </a:pPr>
            <a:r>
              <a:t>the 1st Angel's message, </a:t>
            </a:r>
          </a:p>
          <a:p>
            <a:pPr>
              <a:lnSpc>
                <a:spcPct val="100000"/>
              </a:lnSpc>
              <a:defRPr sz="1200">
                <a:latin typeface="Calibri"/>
                <a:ea typeface="Calibri"/>
                <a:cs typeface="Calibri"/>
                <a:sym typeface="Calibri"/>
              </a:defRPr>
            </a:pPr>
            <a:r>
              <a:t>the 2nd Angel's message,</a:t>
            </a:r>
          </a:p>
          <a:p>
            <a:pPr>
              <a:lnSpc>
                <a:spcPct val="100000"/>
              </a:lnSpc>
              <a:defRPr sz="1200">
                <a:latin typeface="Calibri"/>
                <a:ea typeface="Calibri"/>
                <a:cs typeface="Calibri"/>
                <a:sym typeface="Calibri"/>
              </a:defRPr>
            </a:pPr>
            <a:r>
              <a:t>the 3rd Angel's message…it's all there.</a:t>
            </a:r>
          </a:p>
          <a:p>
            <a:pPr>
              <a:lnSpc>
                <a:spcPct val="100000"/>
              </a:lnSpc>
              <a:defRPr sz="1200">
                <a:latin typeface="Calibri"/>
                <a:ea typeface="Calibri"/>
                <a:cs typeface="Calibri"/>
                <a:sym typeface="Calibri"/>
              </a:defRPr>
            </a:pPr>
            <a:r>
              <a:t> I've got to sum this up…</a:t>
            </a:r>
          </a:p>
          <a:p>
            <a:pPr>
              <a:lnSpc>
                <a:spcPct val="100000"/>
              </a:lnSpc>
              <a:defRPr sz="1200">
                <a:latin typeface="Calibri"/>
                <a:ea typeface="Calibri"/>
                <a:cs typeface="Calibri"/>
                <a:sym typeface="Calibri"/>
              </a:defRPr>
            </a:pPr>
            <a:r>
              <a:t>The 3 Angel's message is nothing more than the message of Noah. Get in the Ark!</a:t>
            </a:r>
          </a:p>
          <a:p>
            <a:pPr>
              <a:lnSpc>
                <a:spcPct val="100000"/>
              </a:lnSpc>
              <a:defRPr sz="1200">
                <a:latin typeface="Calibri"/>
                <a:ea typeface="Calibri"/>
                <a:cs typeface="Calibri"/>
                <a:sym typeface="Calibri"/>
              </a:defRPr>
            </a:pPr>
            <a:r>
              <a:t>Get into the ARK before it's too late! Why? Because </a:t>
            </a:r>
            <a:r>
              <a:rPr b="1"/>
              <a:t>the Seal of God is found in the ARK </a:t>
            </a:r>
            <a:r>
              <a:t>and those who are outside of the ARK will be marked for death.</a:t>
            </a:r>
          </a:p>
          <a:p>
            <a:pPr>
              <a:lnSpc>
                <a:spcPct val="100000"/>
              </a:lnSpc>
              <a:defRPr sz="1200">
                <a:latin typeface="Calibri"/>
                <a:ea typeface="Calibri"/>
                <a:cs typeface="Calibri"/>
                <a:sym typeface="Calibri"/>
              </a:defRPr>
            </a:pPr>
            <a:r>
              <a:t>The angels with </a:t>
            </a:r>
            <a:r>
              <a:rPr b="1"/>
              <a:t>the 7 Last Plagues </a:t>
            </a:r>
            <a:r>
              <a:t>are seen coming out of </a:t>
            </a:r>
            <a:r>
              <a:rPr b="1"/>
              <a:t>the Most Holy Place</a:t>
            </a:r>
            <a:r>
              <a:t>. Why? </a:t>
            </a:r>
            <a:r>
              <a:rPr b="1"/>
              <a:t>Because those who receive the plagues are those who rejected what was found in the Most Holy Place.</a:t>
            </a:r>
            <a:r>
              <a:t> Our message is to get into the ARK.</a:t>
            </a:r>
          </a:p>
        </p:txBody>
      </p:sp>
    </p:spTree>
    <p:extLst>
      <p:ext uri="{BB962C8B-B14F-4D97-AF65-F5344CB8AC3E}">
        <p14:creationId xmlns:p14="http://schemas.microsoft.com/office/powerpoint/2010/main" val="3981897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 name="Shape 743"/>
          <p:cNvSpPr>
            <a:spLocks noGrp="1" noRot="1" noChangeAspect="1"/>
          </p:cNvSpPr>
          <p:nvPr>
            <p:ph type="sldImg"/>
          </p:nvPr>
        </p:nvSpPr>
        <p:spPr>
          <a:xfrm>
            <a:off x="381000" y="685800"/>
            <a:ext cx="6096000" cy="3429000"/>
          </a:xfrm>
          <a:prstGeom prst="rect">
            <a:avLst/>
          </a:prstGeom>
        </p:spPr>
        <p:txBody>
          <a:bodyPr/>
          <a:lstStyle/>
          <a:p>
            <a:endParaRPr/>
          </a:p>
        </p:txBody>
      </p:sp>
      <p:sp>
        <p:nvSpPr>
          <p:cNvPr id="744" name="Shape 744"/>
          <p:cNvSpPr>
            <a:spLocks noGrp="1"/>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1844 was the last time prophecy. </a:t>
            </a:r>
          </a:p>
          <a:p>
            <a:pPr>
              <a:lnSpc>
                <a:spcPct val="100000"/>
              </a:lnSpc>
              <a:defRPr sz="1200">
                <a:latin typeface="Calibri"/>
                <a:ea typeface="Calibri"/>
                <a:cs typeface="Calibri"/>
                <a:sym typeface="Calibri"/>
              </a:defRPr>
            </a:pPr>
            <a:r>
              <a:t>the 1st Angel's message, </a:t>
            </a:r>
          </a:p>
          <a:p>
            <a:pPr>
              <a:lnSpc>
                <a:spcPct val="100000"/>
              </a:lnSpc>
              <a:defRPr sz="1200">
                <a:latin typeface="Calibri"/>
                <a:ea typeface="Calibri"/>
                <a:cs typeface="Calibri"/>
                <a:sym typeface="Calibri"/>
              </a:defRPr>
            </a:pPr>
            <a:r>
              <a:t>the 2nd Angel's message,</a:t>
            </a:r>
          </a:p>
          <a:p>
            <a:pPr>
              <a:lnSpc>
                <a:spcPct val="100000"/>
              </a:lnSpc>
              <a:defRPr sz="1200">
                <a:latin typeface="Calibri"/>
                <a:ea typeface="Calibri"/>
                <a:cs typeface="Calibri"/>
                <a:sym typeface="Calibri"/>
              </a:defRPr>
            </a:pPr>
            <a:r>
              <a:t>the 3rd Angel's message…it's all there.</a:t>
            </a:r>
          </a:p>
          <a:p>
            <a:pPr>
              <a:lnSpc>
                <a:spcPct val="100000"/>
              </a:lnSpc>
              <a:defRPr sz="1200">
                <a:latin typeface="Calibri"/>
                <a:ea typeface="Calibri"/>
                <a:cs typeface="Calibri"/>
                <a:sym typeface="Calibri"/>
              </a:defRPr>
            </a:pPr>
            <a:r>
              <a:t> I've got to sum this up…</a:t>
            </a:r>
          </a:p>
          <a:p>
            <a:pPr>
              <a:lnSpc>
                <a:spcPct val="100000"/>
              </a:lnSpc>
              <a:defRPr sz="1200">
                <a:latin typeface="Calibri"/>
                <a:ea typeface="Calibri"/>
                <a:cs typeface="Calibri"/>
                <a:sym typeface="Calibri"/>
              </a:defRPr>
            </a:pPr>
            <a:r>
              <a:t>The 3 Angel's message is nothing more than the message of Noah. Get in the Ark!</a:t>
            </a:r>
          </a:p>
          <a:p>
            <a:pPr>
              <a:lnSpc>
                <a:spcPct val="100000"/>
              </a:lnSpc>
              <a:defRPr sz="1200">
                <a:latin typeface="Calibri"/>
                <a:ea typeface="Calibri"/>
                <a:cs typeface="Calibri"/>
                <a:sym typeface="Calibri"/>
              </a:defRPr>
            </a:pPr>
            <a:r>
              <a:t>Get into the ARK before it's too late! Why? Because </a:t>
            </a:r>
            <a:r>
              <a:rPr b="1"/>
              <a:t>the Seal of God is found in the ARK </a:t>
            </a:r>
            <a:r>
              <a:t>and those who are outside of the ARK will be marked for death.</a:t>
            </a:r>
          </a:p>
          <a:p>
            <a:pPr>
              <a:lnSpc>
                <a:spcPct val="100000"/>
              </a:lnSpc>
              <a:defRPr sz="1200">
                <a:latin typeface="Calibri"/>
                <a:ea typeface="Calibri"/>
                <a:cs typeface="Calibri"/>
                <a:sym typeface="Calibri"/>
              </a:defRPr>
            </a:pPr>
            <a:r>
              <a:t>The angels with </a:t>
            </a:r>
            <a:r>
              <a:rPr b="1"/>
              <a:t>the 7 Last Plagues </a:t>
            </a:r>
            <a:r>
              <a:t>are seen coming out of </a:t>
            </a:r>
            <a:r>
              <a:rPr b="1"/>
              <a:t>the Most Holy Place</a:t>
            </a:r>
            <a:r>
              <a:t>. Why? </a:t>
            </a:r>
            <a:r>
              <a:rPr b="1"/>
              <a:t>Because those who receive the plagues are those who rejected what was found in the Most Holy Place.</a:t>
            </a:r>
            <a:r>
              <a:t> Our message is to get into the ARK.</a:t>
            </a:r>
          </a:p>
        </p:txBody>
      </p:sp>
    </p:spTree>
    <p:extLst>
      <p:ext uri="{BB962C8B-B14F-4D97-AF65-F5344CB8AC3E}">
        <p14:creationId xmlns:p14="http://schemas.microsoft.com/office/powerpoint/2010/main" val="1906563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 name="Shape 691"/>
          <p:cNvSpPr>
            <a:spLocks noGrp="1" noRot="1" noChangeAspect="1"/>
          </p:cNvSpPr>
          <p:nvPr>
            <p:ph type="sldImg"/>
          </p:nvPr>
        </p:nvSpPr>
        <p:spPr>
          <a:xfrm>
            <a:off x="381000" y="685800"/>
            <a:ext cx="6096000" cy="3429000"/>
          </a:xfrm>
          <a:prstGeom prst="rect">
            <a:avLst/>
          </a:prstGeom>
        </p:spPr>
        <p:txBody>
          <a:bodyPr/>
          <a:lstStyle/>
          <a:p>
            <a:endParaRPr/>
          </a:p>
        </p:txBody>
      </p:sp>
      <p:sp>
        <p:nvSpPr>
          <p:cNvPr id="692" name="Shape 692"/>
          <p:cNvSpPr>
            <a:spLocks noGrp="1"/>
          </p:cNvSpPr>
          <p:nvPr>
            <p:ph type="body" sz="quarter" idx="1"/>
          </p:nvPr>
        </p:nvSpPr>
        <p:spPr>
          <a:prstGeom prst="rect">
            <a:avLst/>
          </a:prstGeom>
        </p:spPr>
        <p:txBody>
          <a:bodyPr/>
          <a:lstStyle>
            <a:lvl1pPr>
              <a:lnSpc>
                <a:spcPct val="100000"/>
              </a:lnSpc>
              <a:defRPr sz="1200" b="1">
                <a:latin typeface="Calibri"/>
                <a:ea typeface="Calibri"/>
                <a:cs typeface="Calibri"/>
                <a:sym typeface="Calibri"/>
              </a:defRPr>
            </a:lvl1pPr>
          </a:lstStyle>
          <a:p>
            <a:r>
              <a:t>#2 Compromise</a:t>
            </a:r>
          </a:p>
        </p:txBody>
      </p:sp>
    </p:spTree>
    <p:extLst>
      <p:ext uri="{BB962C8B-B14F-4D97-AF65-F5344CB8AC3E}">
        <p14:creationId xmlns:p14="http://schemas.microsoft.com/office/powerpoint/2010/main" val="2412090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 name="Shape 659"/>
          <p:cNvSpPr>
            <a:spLocks noGrp="1" noRot="1" noChangeAspect="1"/>
          </p:cNvSpPr>
          <p:nvPr>
            <p:ph type="sldImg"/>
          </p:nvPr>
        </p:nvSpPr>
        <p:spPr>
          <a:xfrm>
            <a:off x="381000" y="685800"/>
            <a:ext cx="6096000" cy="3429000"/>
          </a:xfrm>
          <a:prstGeom prst="rect">
            <a:avLst/>
          </a:prstGeom>
        </p:spPr>
        <p:txBody>
          <a:bodyPr/>
          <a:lstStyle/>
          <a:p>
            <a:endParaRPr/>
          </a:p>
        </p:txBody>
      </p:sp>
      <p:sp>
        <p:nvSpPr>
          <p:cNvPr id="660" name="Shape 660"/>
          <p:cNvSpPr>
            <a:spLocks noGrp="1"/>
          </p:cNvSpPr>
          <p:nvPr>
            <p:ph type="body" sz="quarter" idx="1"/>
          </p:nvPr>
        </p:nvSpPr>
        <p:spPr>
          <a:prstGeom prst="rect">
            <a:avLst/>
          </a:prstGeom>
        </p:spPr>
        <p:txBody>
          <a:bodyPr/>
          <a:lstStyle>
            <a:lvl1pPr>
              <a:lnSpc>
                <a:spcPct val="100000"/>
              </a:lnSpc>
              <a:defRPr sz="1200" b="1">
                <a:latin typeface="Calibri"/>
                <a:ea typeface="Calibri"/>
                <a:cs typeface="Calibri"/>
                <a:sym typeface="Calibri"/>
              </a:defRPr>
            </a:lvl1pPr>
          </a:lstStyle>
          <a:p>
            <a:r>
              <a:t>#2 Compromise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505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What are the odds that there is a dog?</a:t>
            </a:r>
          </a:p>
          <a:p>
            <a:pPr eaLnBrk="1" hangingPunct="1"/>
            <a:r>
              <a:rPr lang="en-US">
                <a:latin typeface="Calibri" charset="0"/>
              </a:rPr>
              <a:t>What are the odds that it’s not a Chihuahua? </a:t>
            </a:r>
          </a:p>
        </p:txBody>
      </p:sp>
      <p:sp>
        <p:nvSpPr>
          <p:cNvPr id="4505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E72F147-793A-7646-A568-95C9A66F600B}" type="slidenum">
              <a:rPr lang="en-US" sz="1200"/>
              <a:pPr/>
              <a:t>58</a:t>
            </a:fld>
            <a:endParaRPr lang="en-US" sz="1200"/>
          </a:p>
        </p:txBody>
      </p:sp>
    </p:spTree>
    <p:extLst>
      <p:ext uri="{BB962C8B-B14F-4D97-AF65-F5344CB8AC3E}">
        <p14:creationId xmlns:p14="http://schemas.microsoft.com/office/powerpoint/2010/main" val="3016620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p>
            <a:fld id="{BC6D9F8E-0A2E-43D2-825F-54E54138A317}" type="slidenum">
              <a:rPr lang="en-US" smtClean="0">
                <a:solidFill>
                  <a:srgbClr val="000000"/>
                </a:solidFill>
              </a:rPr>
              <a:pPr/>
              <a:t>59</a:t>
            </a:fld>
            <a:endParaRPr lang="en-US" dirty="0">
              <a:solidFill>
                <a:srgbClr val="000000"/>
              </a:solidFill>
            </a:endParaRPr>
          </a:p>
        </p:txBody>
      </p:sp>
      <p:sp>
        <p:nvSpPr>
          <p:cNvPr id="235523" name="Rectangle 2"/>
          <p:cNvSpPr>
            <a:spLocks noGrp="1" noRot="1" noChangeAspect="1" noChangeArrowheads="1" noTextEdit="1"/>
          </p:cNvSpPr>
          <p:nvPr>
            <p:ph type="sldImg"/>
          </p:nvPr>
        </p:nvSpPr>
        <p:spPr>
          <a:xfrm>
            <a:off x="381000" y="685800"/>
            <a:ext cx="6096000" cy="3429000"/>
          </a:xfrm>
          <a:ln/>
        </p:spPr>
      </p:sp>
      <p:sp>
        <p:nvSpPr>
          <p:cNvPr id="235524" name="Rectangle 3"/>
          <p:cNvSpPr>
            <a:spLocks noGrp="1" noChangeArrowheads="1"/>
          </p:cNvSpPr>
          <p:nvPr>
            <p:ph type="body" idx="1"/>
          </p:nvPr>
        </p:nvSpPr>
        <p:spPr>
          <a:noFill/>
          <a:ln/>
        </p:spPr>
        <p:txBody>
          <a:bodyPr/>
          <a:lstStyle/>
          <a:p>
            <a:r>
              <a:rPr lang="en-US" sz="1200" kern="1200" dirty="0">
                <a:solidFill>
                  <a:schemeClr val="tx1"/>
                </a:solidFill>
                <a:latin typeface="Arial" charset="0"/>
                <a:ea typeface="+mn-ea"/>
                <a:cs typeface="+mn-cs"/>
              </a:rPr>
              <a:t>Rather the Bible plainly calls man “</a:t>
            </a:r>
            <a:r>
              <a:rPr lang="en-US" sz="1200" b="1" kern="1200" dirty="0">
                <a:solidFill>
                  <a:schemeClr val="tx1"/>
                </a:solidFill>
                <a:latin typeface="Arial" charset="0"/>
                <a:ea typeface="+mn-ea"/>
                <a:cs typeface="+mn-cs"/>
              </a:rPr>
              <a:t>mortal</a:t>
            </a:r>
            <a:r>
              <a:rPr lang="en-US" sz="1200" kern="1200" dirty="0">
                <a:solidFill>
                  <a:schemeClr val="tx1"/>
                </a:solidFill>
                <a:latin typeface="Arial" charset="0"/>
                <a:ea typeface="+mn-ea"/>
                <a:cs typeface="+mn-cs"/>
              </a:rPr>
              <a:t>.”</a:t>
            </a:r>
          </a:p>
          <a:p>
            <a:endParaRPr lang="en-US" sz="1200" kern="1200" dirty="0">
              <a:solidFill>
                <a:schemeClr val="tx1"/>
              </a:solidFill>
              <a:latin typeface="Arial" charset="0"/>
              <a:ea typeface="+mn-ea"/>
              <a:cs typeface="+mn-cs"/>
            </a:endParaRPr>
          </a:p>
          <a:p>
            <a:r>
              <a:rPr lang="en-US" sz="1200" b="0" kern="1200" dirty="0">
                <a:solidFill>
                  <a:schemeClr val="tx1"/>
                </a:solidFill>
                <a:latin typeface="Arial" charset="0"/>
                <a:ea typeface="+mn-ea"/>
                <a:cs typeface="+mn-cs"/>
              </a:rPr>
              <a:t>For instance </a:t>
            </a:r>
            <a:r>
              <a:rPr lang="en-US" sz="1200" b="1" kern="1200" dirty="0">
                <a:solidFill>
                  <a:schemeClr val="tx1"/>
                </a:solidFill>
                <a:latin typeface="Arial" charset="0"/>
                <a:ea typeface="+mn-ea"/>
                <a:cs typeface="+mn-cs"/>
              </a:rPr>
              <a:t>Job 4:17</a:t>
            </a:r>
            <a:r>
              <a:rPr lang="en-US" sz="1200" kern="1200" dirty="0">
                <a:solidFill>
                  <a:schemeClr val="tx1"/>
                </a:solidFill>
                <a:latin typeface="Arial" charset="0"/>
                <a:ea typeface="+mn-ea"/>
                <a:cs typeface="+mn-cs"/>
              </a:rPr>
              <a:t>  </a:t>
            </a:r>
          </a:p>
          <a:p>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“Can a mortal be more righteous than God? Can a man be more pure than his Maker? “</a:t>
            </a:r>
          </a:p>
          <a:p>
            <a:endParaRPr lang="en-US" sz="1200" kern="1200" dirty="0">
              <a:solidFill>
                <a:schemeClr val="tx1"/>
              </a:solidFill>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latin typeface="Arial" charset="0"/>
                <a:ea typeface="+mn-ea"/>
                <a:cs typeface="+mn-cs"/>
              </a:rPr>
              <a:t>MAN is mortal</a:t>
            </a:r>
            <a:r>
              <a:rPr lang="en-US" sz="1200" kern="1200" dirty="0">
                <a:solidFill>
                  <a:schemeClr val="tx1"/>
                </a:solidFill>
                <a:latin typeface="Arial" charset="0"/>
                <a:ea typeface="+mn-ea"/>
                <a:cs typeface="+mn-cs"/>
              </a:rPr>
              <a:t> – That’s a Biblical Fact! </a:t>
            </a:r>
          </a:p>
          <a:p>
            <a:endParaRPr lang="en-US" sz="1200" kern="1200" dirty="0">
              <a:solidFill>
                <a:schemeClr val="tx1"/>
              </a:solidFill>
              <a:latin typeface="Arial" charset="0"/>
              <a:ea typeface="+mn-ea"/>
              <a:cs typeface="+mn-cs"/>
            </a:endParaRPr>
          </a:p>
          <a:p>
            <a:r>
              <a:rPr lang="en-US" sz="1200" kern="1200" dirty="0">
                <a:solidFill>
                  <a:schemeClr val="tx1"/>
                </a:solidFill>
                <a:latin typeface="Arial" charset="0"/>
                <a:ea typeface="+mn-ea"/>
                <a:cs typeface="+mn-cs"/>
              </a:rPr>
              <a:t>	               </a:t>
            </a:r>
          </a:p>
          <a:p>
            <a:pPr eaLnBrk="1" hangingPunct="1"/>
            <a:endParaRPr lang="en-US" dirty="0"/>
          </a:p>
        </p:txBody>
      </p:sp>
    </p:spTree>
    <p:extLst>
      <p:ext uri="{BB962C8B-B14F-4D97-AF65-F5344CB8AC3E}">
        <p14:creationId xmlns:p14="http://schemas.microsoft.com/office/powerpoint/2010/main" val="1533088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2387600" y="2298700"/>
            <a:ext cx="196215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2387600" y="7073900"/>
            <a:ext cx="19621500" cy="1587500"/>
          </a:xfrm>
          <a:prstGeom prst="rect">
            <a:avLst/>
          </a:prstGeom>
        </p:spPr>
        <p:txBody>
          <a:bodyPr anchor="t"/>
          <a:lstStyle>
            <a:lvl1pPr marL="0" indent="0" algn="ctr">
              <a:spcBef>
                <a:spcPts val="0"/>
              </a:spcBef>
              <a:buSzTx/>
              <a:buNone/>
              <a:defRPr sz="4400"/>
            </a:lvl1pPr>
            <a:lvl2pPr marL="0" indent="0" algn="ctr">
              <a:spcBef>
                <a:spcPts val="0"/>
              </a:spcBef>
              <a:buSzTx/>
              <a:buNone/>
              <a:defRPr sz="4400"/>
            </a:lvl2pPr>
            <a:lvl3pPr marL="0" indent="0" algn="ctr">
              <a:spcBef>
                <a:spcPts val="0"/>
              </a:spcBef>
              <a:buSzTx/>
              <a:buNone/>
              <a:defRPr sz="4400"/>
            </a:lvl3pPr>
            <a:lvl4pPr marL="0" indent="0" algn="ctr">
              <a:spcBef>
                <a:spcPts val="0"/>
              </a:spcBef>
              <a:buSzTx/>
              <a:buNone/>
              <a:defRPr sz="4400"/>
            </a:lvl4pPr>
            <a:lvl5pPr marL="0" indent="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2387600" y="8953500"/>
            <a:ext cx="19621500" cy="685800"/>
          </a:xfrm>
          <a:prstGeom prst="rect">
            <a:avLst/>
          </a:prstGeom>
        </p:spPr>
        <p:txBody>
          <a:bodyPr anchor="t">
            <a:spAutoFit/>
          </a:bodyPr>
          <a:lstStyle>
            <a:lvl1pPr marL="0" indent="0" algn="ctr">
              <a:spcBef>
                <a:spcPts val="0"/>
              </a:spcBef>
              <a:buSzTx/>
              <a:buNone/>
              <a:defRPr sz="3800" b="1">
                <a:latin typeface="Helvetica"/>
                <a:ea typeface="Helvetica"/>
                <a:cs typeface="Helvetica"/>
                <a:sym typeface="Helvetica"/>
              </a:defRPr>
            </a:lvl1pPr>
          </a:lstStyle>
          <a:p>
            <a:r>
              <a:t>–Johnny Appleseed</a:t>
            </a:r>
          </a:p>
        </p:txBody>
      </p:sp>
      <p:sp>
        <p:nvSpPr>
          <p:cNvPr id="94" name="“Type a quote here.”"/>
          <p:cNvSpPr txBox="1">
            <a:spLocks noGrp="1"/>
          </p:cNvSpPr>
          <p:nvPr>
            <p:ph type="body" sz="quarter" idx="22"/>
          </p:nvPr>
        </p:nvSpPr>
        <p:spPr>
          <a:xfrm>
            <a:off x="2387600" y="6007100"/>
            <a:ext cx="19621500" cy="952500"/>
          </a:xfrm>
          <a:prstGeom prst="rect">
            <a:avLst/>
          </a:prstGeom>
        </p:spPr>
        <p:txBody>
          <a:bodyPr>
            <a:spAutoFit/>
          </a:bodyPr>
          <a:lstStyle>
            <a:lvl1pPr marL="0" indent="0" algn="ctr">
              <a:spcBef>
                <a:spcPts val="3400"/>
              </a:spcBef>
              <a:buSzTx/>
              <a:buNone/>
              <a:defRPr sz="5600"/>
            </a:lvl1pPr>
          </a:lstStyle>
          <a:p>
            <a:r>
              <a:t>“Type a quote here.”</a:t>
            </a:r>
          </a:p>
        </p:txBody>
      </p:sp>
      <p:sp>
        <p:nvSpPr>
          <p:cNvPr id="95" name="Slide Number"/>
          <p:cNvSpPr txBox="1">
            <a:spLocks noGrp="1"/>
          </p:cNvSpPr>
          <p:nvPr>
            <p:ph type="sldNum" sz="quarter" idx="2"/>
          </p:nvPr>
        </p:nvSpPr>
        <p:spPr>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21"/>
          </p:nvPr>
        </p:nvSpPr>
        <p:spPr>
          <a:xfrm>
            <a:off x="-47625" y="-2540000"/>
            <a:ext cx="24479250" cy="163195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7" name="Rectangle 6"/>
          <p:cNvSpPr/>
          <p:nvPr/>
        </p:nvSpPr>
        <p:spPr>
          <a:xfrm>
            <a:off x="3048000" y="0"/>
            <a:ext cx="18288000" cy="13716000"/>
          </a:xfrm>
          <a:prstGeom prst="rect">
            <a:avLst/>
          </a:prstGeom>
          <a:gradFill>
            <a:gsLst>
              <a:gs pos="0">
                <a:srgbClr val="504652">
                  <a:alpha val="36000"/>
                </a:srgbClr>
              </a:gs>
              <a:gs pos="100000">
                <a:srgbClr val="242852">
                  <a:alpha val="10000"/>
                </a:srgbClr>
              </a:gs>
            </a:gsLst>
            <a:lin ang="5400000"/>
          </a:gradFill>
          <a:ln w="12700">
            <a:miter lim="400000"/>
          </a:ln>
        </p:spPr>
        <p:txBody>
          <a:bodyPr tIns="91439" bIns="91439" anchor="ctr"/>
          <a:lstStyle/>
          <a:p>
            <a:pPr defTabSz="1828800">
              <a:defRPr sz="3600">
                <a:latin typeface="Palatino Linotype"/>
                <a:ea typeface="Palatino Linotype"/>
                <a:cs typeface="Palatino Linotype"/>
                <a:sym typeface="Palatino Linotype"/>
              </a:defRPr>
            </a:pPr>
            <a:endParaRPr/>
          </a:p>
        </p:txBody>
      </p:sp>
      <p:sp>
        <p:nvSpPr>
          <p:cNvPr id="118" name="Oval 7"/>
          <p:cNvSpPr/>
          <p:nvPr/>
        </p:nvSpPr>
        <p:spPr>
          <a:xfrm rot="19724275">
            <a:off x="5794442" y="2076883"/>
            <a:ext cx="14481241" cy="11413978"/>
          </a:xfrm>
          <a:prstGeom prst="ellipse">
            <a:avLst/>
          </a:prstGeom>
          <a:gradFill>
            <a:gsLst>
              <a:gs pos="0">
                <a:srgbClr val="C4BCC6">
                  <a:alpha val="7000"/>
                </a:srgbClr>
              </a:gs>
              <a:gs pos="58000">
                <a:srgbClr val="242852">
                  <a:alpha val="0"/>
                </a:srgbClr>
              </a:gs>
            </a:gsLst>
            <a:path path="circle">
              <a:fillToRect l="37721" t="-19636" r="62278" b="119636"/>
            </a:path>
          </a:gradFill>
          <a:ln w="12700">
            <a:miter lim="400000"/>
          </a:ln>
        </p:spPr>
        <p:txBody>
          <a:bodyPr tIns="91439" bIns="91439" anchor="ctr"/>
          <a:lstStyle/>
          <a:p>
            <a:pPr defTabSz="1828800">
              <a:defRPr sz="3600">
                <a:latin typeface="Palatino Linotype"/>
                <a:ea typeface="Palatino Linotype"/>
                <a:cs typeface="Palatino Linotype"/>
                <a:sym typeface="Palatino Linotype"/>
              </a:defRPr>
            </a:pPr>
            <a:endParaRPr/>
          </a:p>
        </p:txBody>
      </p:sp>
      <p:sp>
        <p:nvSpPr>
          <p:cNvPr id="119" name="Oval 8"/>
          <p:cNvSpPr/>
          <p:nvPr/>
        </p:nvSpPr>
        <p:spPr>
          <a:xfrm rot="17656910">
            <a:off x="2499578" y="2331753"/>
            <a:ext cx="11076945" cy="8960921"/>
          </a:xfrm>
          <a:prstGeom prst="ellipse">
            <a:avLst/>
          </a:prstGeom>
          <a:gradFill>
            <a:gsLst>
              <a:gs pos="0">
                <a:srgbClr val="C4BCC6">
                  <a:alpha val="8000"/>
                </a:srgbClr>
              </a:gs>
              <a:gs pos="58000">
                <a:srgbClr val="242852">
                  <a:alpha val="0"/>
                </a:srgbClr>
              </a:gs>
            </a:gsLst>
            <a:path path="circle">
              <a:fillToRect l="37721" t="-19636" r="62278" b="119636"/>
            </a:path>
          </a:gradFill>
          <a:ln w="12700">
            <a:miter lim="400000"/>
          </a:ln>
        </p:spPr>
        <p:txBody>
          <a:bodyPr tIns="91439" bIns="91439" anchor="ctr"/>
          <a:lstStyle/>
          <a:p>
            <a:pPr defTabSz="1828800">
              <a:defRPr sz="3600">
                <a:latin typeface="Palatino Linotype"/>
                <a:ea typeface="Palatino Linotype"/>
                <a:cs typeface="Palatino Linotype"/>
                <a:sym typeface="Palatino Linotype"/>
              </a:defRPr>
            </a:pPr>
            <a:endParaRPr/>
          </a:p>
        </p:txBody>
      </p:sp>
      <p:sp>
        <p:nvSpPr>
          <p:cNvPr id="120" name="Oval 9"/>
          <p:cNvSpPr/>
          <p:nvPr/>
        </p:nvSpPr>
        <p:spPr>
          <a:xfrm rot="19724275">
            <a:off x="9603912" y="233711"/>
            <a:ext cx="12958725" cy="9509518"/>
          </a:xfrm>
          <a:prstGeom prst="ellipse">
            <a:avLst/>
          </a:prstGeom>
          <a:gradFill>
            <a:gsLst>
              <a:gs pos="0">
                <a:srgbClr val="C4BCC6">
                  <a:alpha val="8000"/>
                </a:srgbClr>
              </a:gs>
              <a:gs pos="58000">
                <a:srgbClr val="242852">
                  <a:alpha val="0"/>
                </a:srgbClr>
              </a:gs>
            </a:gsLst>
            <a:path path="circle">
              <a:fillToRect l="37721" t="-19636" r="62278" b="119636"/>
            </a:path>
          </a:gradFill>
          <a:ln w="12700">
            <a:miter lim="400000"/>
          </a:ln>
        </p:spPr>
        <p:txBody>
          <a:bodyPr tIns="91439" bIns="91439" anchor="ctr"/>
          <a:lstStyle/>
          <a:p>
            <a:pPr defTabSz="1828800">
              <a:defRPr sz="3600">
                <a:latin typeface="Palatino Linotype"/>
                <a:ea typeface="Palatino Linotype"/>
                <a:cs typeface="Palatino Linotype"/>
                <a:sym typeface="Palatino Linotype"/>
              </a:defRPr>
            </a:pPr>
            <a:endParaRPr/>
          </a:p>
        </p:txBody>
      </p:sp>
      <p:sp>
        <p:nvSpPr>
          <p:cNvPr id="121" name="Slide Number"/>
          <p:cNvSpPr txBox="1">
            <a:spLocks noGrp="1"/>
          </p:cNvSpPr>
          <p:nvPr>
            <p:ph type="sldNum" sz="quarter" idx="2"/>
          </p:nvPr>
        </p:nvSpPr>
        <p:spPr>
          <a:xfrm>
            <a:off x="4693920" y="11698223"/>
            <a:ext cx="455677" cy="595377"/>
          </a:xfrm>
          <a:prstGeom prst="rect">
            <a:avLst/>
          </a:prstGeom>
        </p:spPr>
        <p:txBody>
          <a:bodyPr lIns="18288" tIns="18288" rIns="18288" bIns="18288"/>
          <a:lstStyle>
            <a:lvl1pPr algn="l" defTabSz="1828800">
              <a:defRPr sz="3200">
                <a:solidFill>
                  <a:srgbClr val="FFFFFF">
                    <a:alpha val="60000"/>
                  </a:srgbClr>
                </a:solidFill>
                <a:latin typeface="Palatino Linotype"/>
                <a:ea typeface="Palatino Linotype"/>
                <a:cs typeface="Palatino Linotype"/>
                <a:sym typeface="Palatino Linotype"/>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Default">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28" name="Celestia-R1---OverlayContentHD.png" descr="Celestia-R1---OverlayContentHD.png"/>
          <p:cNvPicPr>
            <a:picLocks noChangeAspect="1"/>
          </p:cNvPicPr>
          <p:nvPr/>
        </p:nvPicPr>
        <p:blipFill>
          <a:blip r:embed="rId3"/>
          <a:stretch>
            <a:fillRect/>
          </a:stretch>
        </p:blipFill>
        <p:spPr>
          <a:xfrm>
            <a:off x="0" y="0"/>
            <a:ext cx="24377650" cy="13712825"/>
          </a:xfrm>
          <a:prstGeom prst="rect">
            <a:avLst/>
          </a:prstGeom>
          <a:ln w="12700">
            <a:miter lim="400000"/>
          </a:ln>
        </p:spPr>
      </p:pic>
      <p:sp>
        <p:nvSpPr>
          <p:cNvPr id="129" name="Slide Number"/>
          <p:cNvSpPr txBox="1">
            <a:spLocks noGrp="1"/>
          </p:cNvSpPr>
          <p:nvPr>
            <p:ph type="sldNum" sz="quarter" idx="2"/>
          </p:nvPr>
        </p:nvSpPr>
        <p:spPr>
          <a:xfrm>
            <a:off x="21181397" y="11875134"/>
            <a:ext cx="453054" cy="487681"/>
          </a:xfrm>
          <a:prstGeom prst="rect">
            <a:avLst/>
          </a:prstGeom>
        </p:spPr>
        <p:txBody>
          <a:bodyPr lIns="91439" tIns="91439" rIns="91439" bIns="91439" anchor="ctr"/>
          <a:lstStyle>
            <a:lvl1pPr algn="r" defTabSz="914400">
              <a:defRPr sz="2000">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11924590" y="13002776"/>
            <a:ext cx="514564" cy="471924"/>
          </a:xfrm>
          <a:ln/>
        </p:spPr>
        <p:txBody>
          <a:bodyPr/>
          <a:lstStyle>
            <a:lvl1pPr>
              <a:defRPr/>
            </a:lvl1pPr>
          </a:lstStyle>
          <a:p>
            <a:pPr>
              <a:defRPr/>
            </a:pPr>
            <a:fld id="{60836CBA-CC6E-4E0D-92F0-17F4F8987F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0743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21"/>
          </p:nvPr>
        </p:nvSpPr>
        <p:spPr>
          <a:xfrm>
            <a:off x="2752725" y="-2489200"/>
            <a:ext cx="18840450" cy="125603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2387600" y="9448800"/>
            <a:ext cx="19621500" cy="2006600"/>
          </a:xfrm>
          <a:prstGeom prst="rect">
            <a:avLst/>
          </a:prstGeom>
        </p:spPr>
        <p:txBody>
          <a:bodyPr anchor="b"/>
          <a:lstStyle/>
          <a:p>
            <a:r>
              <a:t>Title Text</a:t>
            </a:r>
          </a:p>
        </p:txBody>
      </p:sp>
      <p:sp>
        <p:nvSpPr>
          <p:cNvPr id="22" name="Body Level One…"/>
          <p:cNvSpPr txBox="1">
            <a:spLocks noGrp="1"/>
          </p:cNvSpPr>
          <p:nvPr>
            <p:ph type="body" sz="quarter" idx="1"/>
          </p:nvPr>
        </p:nvSpPr>
        <p:spPr>
          <a:xfrm>
            <a:off x="2387600" y="11518900"/>
            <a:ext cx="19621500" cy="1714500"/>
          </a:xfrm>
          <a:prstGeom prst="rect">
            <a:avLst/>
          </a:prstGeom>
        </p:spPr>
        <p:txBody>
          <a:bodyPr anchor="t"/>
          <a:lstStyle>
            <a:lvl1pPr marL="0" indent="0" algn="ctr">
              <a:spcBef>
                <a:spcPts val="0"/>
              </a:spcBef>
              <a:buSzTx/>
              <a:buNone/>
              <a:defRPr sz="4400"/>
            </a:lvl1pPr>
            <a:lvl2pPr marL="0" indent="0" algn="ctr">
              <a:spcBef>
                <a:spcPts val="0"/>
              </a:spcBef>
              <a:buSzTx/>
              <a:buNone/>
              <a:defRPr sz="4400"/>
            </a:lvl2pPr>
            <a:lvl3pPr marL="0" indent="0" algn="ctr">
              <a:spcBef>
                <a:spcPts val="0"/>
              </a:spcBef>
              <a:buSzTx/>
              <a:buNone/>
              <a:defRPr sz="4400"/>
            </a:lvl3pPr>
            <a:lvl4pPr marL="0" indent="0" algn="ctr">
              <a:spcBef>
                <a:spcPts val="0"/>
              </a:spcBef>
              <a:buSzTx/>
              <a:buNone/>
              <a:defRPr sz="4400"/>
            </a:lvl4pPr>
            <a:lvl5pPr marL="0" indent="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2387600" y="4533900"/>
            <a:ext cx="196215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21"/>
          </p:nvPr>
        </p:nvSpPr>
        <p:spPr>
          <a:xfrm>
            <a:off x="12407900" y="-2159000"/>
            <a:ext cx="10337800" cy="15506702"/>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790700" y="1066800"/>
            <a:ext cx="10007600" cy="56261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790700" y="7035800"/>
            <a:ext cx="10007600" cy="5626100"/>
          </a:xfrm>
          <a:prstGeom prst="rect">
            <a:avLst/>
          </a:prstGeom>
        </p:spPr>
        <p:txBody>
          <a:bodyPr anchor="t"/>
          <a:lstStyle>
            <a:lvl1pPr marL="0" indent="0" algn="ctr">
              <a:spcBef>
                <a:spcPts val="0"/>
              </a:spcBef>
              <a:buSzTx/>
              <a:buNone/>
              <a:defRPr sz="4400"/>
            </a:lvl1pPr>
            <a:lvl2pPr marL="0" indent="0" algn="ctr">
              <a:spcBef>
                <a:spcPts val="0"/>
              </a:spcBef>
              <a:buSzTx/>
              <a:buNone/>
              <a:defRPr sz="4400"/>
            </a:lvl2pPr>
            <a:lvl3pPr marL="0" indent="0" algn="ctr">
              <a:spcBef>
                <a:spcPts val="0"/>
              </a:spcBef>
              <a:buSzTx/>
              <a:buNone/>
              <a:defRPr sz="4400"/>
            </a:lvl3pPr>
            <a:lvl4pPr marL="0" indent="0" algn="ctr">
              <a:spcBef>
                <a:spcPts val="0"/>
              </a:spcBef>
              <a:buSzTx/>
              <a:buNone/>
              <a:defRPr sz="4400"/>
            </a:lvl4pPr>
            <a:lvl5pPr marL="0" indent="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idx="21"/>
          </p:nvPr>
        </p:nvSpPr>
        <p:spPr>
          <a:xfrm>
            <a:off x="12496800" y="-1485900"/>
            <a:ext cx="10193867" cy="152908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790700" y="3644900"/>
            <a:ext cx="10007600" cy="8839200"/>
          </a:xfrm>
          <a:prstGeom prst="rect">
            <a:avLst/>
          </a:prstGeom>
        </p:spPr>
        <p:txBody>
          <a:bodyPr/>
          <a:lstStyle>
            <a:lvl1pPr marL="431800" indent="-431800">
              <a:spcBef>
                <a:spcPts val="5300"/>
              </a:spcBef>
              <a:defRPr sz="3800"/>
            </a:lvl1pPr>
            <a:lvl2pPr marL="863600" indent="-431800">
              <a:spcBef>
                <a:spcPts val="5300"/>
              </a:spcBef>
              <a:defRPr sz="3800"/>
            </a:lvl2pPr>
            <a:lvl3pPr marL="1295400" indent="-431800">
              <a:spcBef>
                <a:spcPts val="5300"/>
              </a:spcBef>
              <a:defRPr sz="3800"/>
            </a:lvl3pPr>
            <a:lvl4pPr marL="1727200" indent="-431800">
              <a:spcBef>
                <a:spcPts val="5300"/>
              </a:spcBef>
              <a:defRPr sz="3800"/>
            </a:lvl4pPr>
            <a:lvl5pPr marL="2159000" indent="-431800">
              <a:spcBef>
                <a:spcPts val="53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790700" y="1790700"/>
            <a:ext cx="20815300" cy="101473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half" idx="21"/>
          </p:nvPr>
        </p:nvSpPr>
        <p:spPr>
          <a:xfrm>
            <a:off x="12344400" y="7112000"/>
            <a:ext cx="10439400" cy="6959601"/>
          </a:xfrm>
          <a:prstGeom prst="rect">
            <a:avLst/>
          </a:prstGeom>
        </p:spPr>
        <p:txBody>
          <a:bodyPr lIns="91439" tIns="45719" rIns="91439" bIns="45719" anchor="t">
            <a:noAutofit/>
          </a:bodyPr>
          <a:lstStyle/>
          <a:p>
            <a:endParaRPr/>
          </a:p>
        </p:txBody>
      </p:sp>
      <p:sp>
        <p:nvSpPr>
          <p:cNvPr id="84" name="Image"/>
          <p:cNvSpPr>
            <a:spLocks noGrp="1"/>
          </p:cNvSpPr>
          <p:nvPr>
            <p:ph type="pic" sz="half" idx="22"/>
          </p:nvPr>
        </p:nvSpPr>
        <p:spPr>
          <a:xfrm>
            <a:off x="12407900" y="190500"/>
            <a:ext cx="10363200" cy="6908800"/>
          </a:xfrm>
          <a:prstGeom prst="rect">
            <a:avLst/>
          </a:prstGeom>
        </p:spPr>
        <p:txBody>
          <a:bodyPr lIns="91439" tIns="45719" rIns="91439" bIns="45719" anchor="t">
            <a:noAutofit/>
          </a:bodyPr>
          <a:lstStyle/>
          <a:p>
            <a:endParaRPr/>
          </a:p>
        </p:txBody>
      </p:sp>
      <p:sp>
        <p:nvSpPr>
          <p:cNvPr id="85" name="Image"/>
          <p:cNvSpPr>
            <a:spLocks noGrp="1"/>
          </p:cNvSpPr>
          <p:nvPr>
            <p:ph type="pic" idx="23"/>
          </p:nvPr>
        </p:nvSpPr>
        <p:spPr>
          <a:xfrm>
            <a:off x="1583266" y="-1879600"/>
            <a:ext cx="10414001" cy="156210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nchor="t"/>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7"/>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790700" y="571500"/>
            <a:ext cx="20815300" cy="2984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790700" y="3644900"/>
            <a:ext cx="20815300" cy="8839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5253" y="13004800"/>
            <a:ext cx="453238" cy="469900"/>
          </a:xfrm>
          <a:prstGeom prst="rect">
            <a:avLst/>
          </a:prstGeom>
          <a:ln w="12700">
            <a:miter lim="400000"/>
          </a:ln>
        </p:spPr>
        <p:txBody>
          <a:bodyPr wrap="none" lIns="50800" tIns="50800" rIns="50800" bIns="50800" anchor="b">
            <a:spAutoFit/>
          </a:bodyPr>
          <a:lstStyle>
            <a:lvl1pPr>
              <a:defRPr sz="2400"/>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9pPr>
    </p:titleStyle>
    <p:bodyStyle>
      <a:lvl1pPr marL="6096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1pPr>
      <a:lvl2pPr marL="12192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2pPr>
      <a:lvl3pPr marL="18288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3pPr>
      <a:lvl4pPr marL="24384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4pPr>
      <a:lvl5pPr marL="30480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5pPr>
      <a:lvl6pPr marL="36576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6pPr>
      <a:lvl7pPr marL="42672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7pPr>
      <a:lvl8pPr marL="48768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8pPr>
      <a:lvl9pPr marL="54864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10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10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0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1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6.xml"/><Relationship Id="rId4" Type="http://schemas.openxmlformats.org/officeDocument/2006/relationships/image" Target="../media/image28.jp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41.jpg"/></Relationships>
</file>

<file path=ppt/slides/_rels/slide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42.jp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6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7.jpeg"/><Relationship Id="rId5" Type="http://schemas.openxmlformats.org/officeDocument/2006/relationships/image" Target="../media/image46.jpg"/><Relationship Id="rId4" Type="http://schemas.openxmlformats.org/officeDocument/2006/relationships/image" Target="../media/image45.jpg"/></Relationships>
</file>

<file path=ppt/slides/_rels/slide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50.jpg"/><Relationship Id="rId4" Type="http://schemas.openxmlformats.org/officeDocument/2006/relationships/image" Target="../media/image49.jpg"/></Relationships>
</file>

<file path=ppt/slides/_rels/slide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53.jpg"/><Relationship Id="rId5" Type="http://schemas.openxmlformats.org/officeDocument/2006/relationships/image" Target="../media/image52.jpeg"/><Relationship Id="rId4" Type="http://schemas.openxmlformats.org/officeDocument/2006/relationships/image" Target="../media/image7.png"/></Relationships>
</file>

<file path=ppt/slides/_rels/slide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7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9101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3F72CD-4E5E-8F4C-8010-316E8E7D9A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2474708850"/>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41" name="Image" descr="Image"/>
          <p:cNvPicPr>
            <a:picLocks/>
          </p:cNvPicPr>
          <p:nvPr/>
        </p:nvPicPr>
        <p:blipFill>
          <a:blip r:embed="rId3"/>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lstStyle>
            <a:lvl1pPr>
              <a:defRPr b="1">
                <a:latin typeface="Helvetica"/>
                <a:ea typeface="Helvetica"/>
                <a:cs typeface="Helvetica"/>
                <a:sym typeface="Helvetica"/>
              </a:defRPr>
            </a:lvl1pPr>
          </a:lstStyle>
          <a:p>
            <a:r>
              <a:rPr lang="en-US" dirty="0"/>
              <a:t>Romans 6:23</a:t>
            </a:r>
            <a:endParaRPr dirty="0"/>
          </a:p>
        </p:txBody>
      </p:sp>
      <p:sp>
        <p:nvSpPr>
          <p:cNvPr id="143" name="“So I sought for a man among them…"/>
          <p:cNvSpPr txBox="1">
            <a:spLocks noGrp="1"/>
          </p:cNvSpPr>
          <p:nvPr>
            <p:ph type="body" idx="1"/>
          </p:nvPr>
        </p:nvSpPr>
        <p:spPr>
          <a:prstGeom prst="rect">
            <a:avLst/>
          </a:prstGeom>
        </p:spPr>
        <p:txBody>
          <a:bodyPr anchor="t">
            <a:normAutofit/>
          </a:bodyPr>
          <a:lstStyle/>
          <a:p>
            <a:pPr marL="0" indent="0" algn="ctr">
              <a:spcBef>
                <a:spcPts val="0"/>
              </a:spcBef>
              <a:buSzTx/>
              <a:buNone/>
              <a:defRPr sz="8400"/>
            </a:pPr>
            <a:r>
              <a:rPr lang="en-US" sz="9600" dirty="0">
                <a:latin typeface="Arial" panose="020B0604020202020204" pitchFamily="34" charset="0"/>
                <a:cs typeface="Arial" panose="020B0604020202020204" pitchFamily="34" charset="0"/>
              </a:rPr>
              <a:t>“For the wages of sin is </a:t>
            </a:r>
            <a:r>
              <a:rPr lang="en-US" sz="9600" dirty="0">
                <a:solidFill>
                  <a:srgbClr val="FFFF00"/>
                </a:solidFill>
                <a:latin typeface="Arial" panose="020B0604020202020204" pitchFamily="34" charset="0"/>
                <a:cs typeface="Arial" panose="020B0604020202020204" pitchFamily="34" charset="0"/>
              </a:rPr>
              <a:t>death</a:t>
            </a:r>
            <a:r>
              <a:rPr lang="en-US" sz="9600" dirty="0">
                <a:latin typeface="Arial" panose="020B0604020202020204" pitchFamily="34" charset="0"/>
                <a:cs typeface="Arial" panose="020B0604020202020204" pitchFamily="34" charset="0"/>
              </a:rPr>
              <a:t>, </a:t>
            </a:r>
          </a:p>
          <a:p>
            <a:pPr marL="0" indent="0" algn="ctr">
              <a:spcBef>
                <a:spcPts val="0"/>
              </a:spcBef>
              <a:buSzTx/>
              <a:buNone/>
              <a:defRPr sz="8400"/>
            </a:pPr>
            <a:r>
              <a:rPr lang="en-US" sz="9600" u="sng" dirty="0">
                <a:latin typeface="Arial" panose="020B0604020202020204" pitchFamily="34" charset="0"/>
                <a:cs typeface="Arial" panose="020B0604020202020204" pitchFamily="34" charset="0"/>
              </a:rPr>
              <a:t>but</a:t>
            </a:r>
            <a:r>
              <a:rPr lang="en-US" sz="9600" dirty="0">
                <a:latin typeface="Arial" panose="020B0604020202020204" pitchFamily="34" charset="0"/>
                <a:cs typeface="Arial" panose="020B0604020202020204" pitchFamily="34" charset="0"/>
              </a:rPr>
              <a:t> the gift of God is </a:t>
            </a:r>
            <a:r>
              <a:rPr lang="en-US" sz="9600" dirty="0">
                <a:solidFill>
                  <a:srgbClr val="FFFF00"/>
                </a:solidFill>
                <a:latin typeface="Arial" panose="020B0604020202020204" pitchFamily="34" charset="0"/>
                <a:cs typeface="Arial" panose="020B0604020202020204" pitchFamily="34" charset="0"/>
              </a:rPr>
              <a:t>eternal life </a:t>
            </a:r>
            <a:r>
              <a:rPr lang="en-US" sz="9600" dirty="0">
                <a:latin typeface="Arial" panose="020B0604020202020204" pitchFamily="34" charset="0"/>
                <a:cs typeface="Arial" panose="020B0604020202020204" pitchFamily="34" charset="0"/>
              </a:rPr>
              <a:t>in Christ Jesus our Lord.”</a:t>
            </a:r>
            <a:endParaRPr sz="9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79159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descr="Image">
            <a:extLst>
              <a:ext uri="{FF2B5EF4-FFF2-40B4-BE49-F238E27FC236}">
                <a16:creationId xmlns:a16="http://schemas.microsoft.com/office/drawing/2014/main" id="{BCAD8DB0-7487-E240-B64E-021B7D950725}"/>
              </a:ext>
            </a:extLst>
          </p:cNvPr>
          <p:cNvPicPr>
            <a:picLocks/>
          </p:cNvPicPr>
          <p:nvPr/>
        </p:nvPicPr>
        <p:blipFill>
          <a:blip r:embed="rId3"/>
          <a:stretch>
            <a:fillRect/>
          </a:stretch>
        </p:blipFill>
        <p:spPr>
          <a:xfrm>
            <a:off x="0" y="0"/>
            <a:ext cx="24384000" cy="13724220"/>
          </a:xfrm>
          <a:prstGeom prst="rect">
            <a:avLst/>
          </a:prstGeom>
          <a:ln w="12700">
            <a:miter lim="400000"/>
          </a:ln>
        </p:spPr>
      </p:pic>
      <p:sp>
        <p:nvSpPr>
          <p:cNvPr id="465923" name="Text Box 3"/>
          <p:cNvSpPr txBox="1">
            <a:spLocks noChangeArrowheads="1"/>
          </p:cNvSpPr>
          <p:nvPr/>
        </p:nvSpPr>
        <p:spPr bwMode="auto">
          <a:xfrm>
            <a:off x="943897" y="3657601"/>
            <a:ext cx="22506038" cy="8197501"/>
          </a:xfrm>
          <a:prstGeom prst="rect">
            <a:avLst/>
          </a:prstGeom>
          <a:noFill/>
          <a:ln w="9525">
            <a:noFill/>
            <a:miter lim="800000"/>
            <a:headEnd/>
            <a:tailEnd/>
          </a:ln>
          <a:effectLst/>
        </p:spPr>
        <p:txBody>
          <a:bodyPr wrap="square">
            <a:spAutoFit/>
          </a:bodyPr>
          <a:lstStyle/>
          <a:p>
            <a:pPr>
              <a:lnSpc>
                <a:spcPct val="150000"/>
              </a:lnSpc>
              <a:spcBef>
                <a:spcPts val="600"/>
              </a:spcBef>
            </a:pPr>
            <a:r>
              <a:rPr lang="en-US" sz="8800" b="1" dirty="0">
                <a:ln w="18415" cmpd="sng">
                  <a:noFill/>
                  <a:prstDash val="solid"/>
                </a:ln>
                <a:solidFill>
                  <a:srgbClr val="FFFF00"/>
                </a:solidFill>
                <a:effectLst>
                  <a:outerShdw blurRad="63500" dir="3600000" algn="tl" rotWithShape="0">
                    <a:srgbClr val="000000">
                      <a:alpha val="70000"/>
                    </a:srgbClr>
                  </a:outerShdw>
                </a:effectLst>
                <a:latin typeface="Arial" pitchFamily="34" charset="0"/>
                <a:cs typeface="Arial" pitchFamily="34" charset="0"/>
              </a:rPr>
              <a:t>Luke</a:t>
            </a:r>
            <a:r>
              <a:rPr lang="en-US" sz="8800" b="1" dirty="0">
                <a:ln w="18415" cmpd="sng">
                  <a:noFill/>
                  <a:prstDash val="solid"/>
                </a:ln>
                <a:effectLst>
                  <a:outerShdw blurRad="63500" dir="3600000" algn="tl" rotWithShape="0">
                    <a:srgbClr val="000000">
                      <a:alpha val="70000"/>
                    </a:srgbClr>
                  </a:outerShdw>
                </a:effectLst>
                <a:latin typeface="Arial" pitchFamily="34" charset="0"/>
                <a:cs typeface="Arial" pitchFamily="34" charset="0"/>
              </a:rPr>
              <a:t> Acts 7:60; 13.36</a:t>
            </a:r>
          </a:p>
          <a:p>
            <a:pPr>
              <a:lnSpc>
                <a:spcPct val="150000"/>
              </a:lnSpc>
              <a:spcBef>
                <a:spcPts val="600"/>
              </a:spcBef>
            </a:pPr>
            <a:r>
              <a:rPr lang="en-US" sz="8800" b="1" dirty="0">
                <a:ln w="18415" cmpd="sng">
                  <a:noFill/>
                  <a:prstDash val="solid"/>
                </a:ln>
                <a:solidFill>
                  <a:srgbClr val="FFFF00"/>
                </a:solidFill>
                <a:effectLst>
                  <a:outerShdw blurRad="63500" dir="3600000" algn="tl" rotWithShape="0">
                    <a:srgbClr val="000000">
                      <a:alpha val="70000"/>
                    </a:srgbClr>
                  </a:outerShdw>
                </a:effectLst>
                <a:latin typeface="Arial" pitchFamily="34" charset="0"/>
                <a:cs typeface="Arial" pitchFamily="34" charset="0"/>
              </a:rPr>
              <a:t>Paul</a:t>
            </a:r>
            <a:r>
              <a:rPr lang="en-US" sz="8800" b="1" dirty="0">
                <a:ln w="18415" cmpd="sng">
                  <a:noFill/>
                  <a:prstDash val="solid"/>
                </a:ln>
                <a:effectLst>
                  <a:outerShdw blurRad="63500" dir="3600000" algn="tl" rotWithShape="0">
                    <a:srgbClr val="000000">
                      <a:alpha val="70000"/>
                    </a:srgbClr>
                  </a:outerShdw>
                </a:effectLst>
                <a:latin typeface="Arial" pitchFamily="34" charset="0"/>
                <a:cs typeface="Arial" pitchFamily="34" charset="0"/>
              </a:rPr>
              <a:t> 1 Corinthians 15:6,18,20,51 </a:t>
            </a:r>
          </a:p>
          <a:p>
            <a:pPr>
              <a:lnSpc>
                <a:spcPct val="150000"/>
              </a:lnSpc>
              <a:spcBef>
                <a:spcPts val="600"/>
              </a:spcBef>
            </a:pPr>
            <a:r>
              <a:rPr lang="en-US" sz="8800" b="1" dirty="0">
                <a:ln w="18415" cmpd="sng">
                  <a:noFill/>
                  <a:prstDash val="solid"/>
                </a:ln>
                <a:effectLst>
                  <a:outerShdw blurRad="63500" dir="3600000" algn="tl" rotWithShape="0">
                    <a:srgbClr val="000000">
                      <a:alpha val="70000"/>
                    </a:srgbClr>
                  </a:outerShdw>
                </a:effectLst>
                <a:latin typeface="Arial" pitchFamily="34" charset="0"/>
                <a:cs typeface="Arial" pitchFamily="34" charset="0"/>
              </a:rPr>
              <a:t>         1 Thessalonians 4:13,15</a:t>
            </a:r>
          </a:p>
          <a:p>
            <a:pPr>
              <a:lnSpc>
                <a:spcPct val="150000"/>
              </a:lnSpc>
              <a:spcBef>
                <a:spcPts val="600"/>
              </a:spcBef>
            </a:pPr>
            <a:r>
              <a:rPr lang="en-US" sz="8800" b="1" dirty="0">
                <a:ln w="18415" cmpd="sng">
                  <a:noFill/>
                  <a:prstDash val="solid"/>
                </a:ln>
                <a:solidFill>
                  <a:srgbClr val="FFFF00"/>
                </a:solidFill>
                <a:effectLst>
                  <a:outerShdw blurRad="63500" dir="3600000" algn="tl" rotWithShape="0">
                    <a:srgbClr val="000000">
                      <a:alpha val="70000"/>
                    </a:srgbClr>
                  </a:outerShdw>
                </a:effectLst>
                <a:latin typeface="Arial" pitchFamily="34" charset="0"/>
                <a:cs typeface="Arial" pitchFamily="34" charset="0"/>
              </a:rPr>
              <a:t>Peter</a:t>
            </a:r>
            <a:r>
              <a:rPr lang="en-US" sz="8800" b="1" dirty="0">
                <a:ln w="18415" cmpd="sng">
                  <a:noFill/>
                  <a:prstDash val="solid"/>
                </a:ln>
                <a:effectLst>
                  <a:outerShdw blurRad="63500" dir="3600000" algn="tl" rotWithShape="0">
                    <a:srgbClr val="000000">
                      <a:alpha val="70000"/>
                    </a:srgbClr>
                  </a:outerShdw>
                </a:effectLst>
                <a:latin typeface="Arial" pitchFamily="34" charset="0"/>
                <a:cs typeface="Arial" pitchFamily="34" charset="0"/>
              </a:rPr>
              <a:t> 2 Peter 3:4</a:t>
            </a:r>
          </a:p>
        </p:txBody>
      </p:sp>
      <p:sp>
        <p:nvSpPr>
          <p:cNvPr id="8" name="Rectangle 2">
            <a:extLst>
              <a:ext uri="{FF2B5EF4-FFF2-40B4-BE49-F238E27FC236}">
                <a16:creationId xmlns:a16="http://schemas.microsoft.com/office/drawing/2014/main" id="{EE9EC236-2443-494D-B9DD-ED6E459E9A9F}"/>
              </a:ext>
            </a:extLst>
          </p:cNvPr>
          <p:cNvSpPr txBox="1">
            <a:spLocks noChangeArrowheads="1"/>
          </p:cNvSpPr>
          <p:nvPr/>
        </p:nvSpPr>
        <p:spPr>
          <a:xfrm>
            <a:off x="1790700" y="571500"/>
            <a:ext cx="20815300" cy="2984500"/>
          </a:xfrm>
          <a:prstGeom prst="rect">
            <a:avLst/>
          </a:prstGeom>
          <a:effectLst>
            <a:outerShdw dist="35921" dir="2700000" algn="ctr" rotWithShape="0">
              <a:schemeClr val="tx1"/>
            </a:outerShdw>
          </a:effectLst>
        </p:spPr>
        <p:txBody>
          <a:bodyPr anchor="ct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9pPr>
          </a:lstStyle>
          <a:p>
            <a:pPr hangingPunct="1"/>
            <a:r>
              <a:rPr lang="en-US"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Death Is </a:t>
            </a:r>
            <a:r>
              <a:rPr lang="en-US" b="1" u="sng"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Like</a:t>
            </a:r>
            <a:r>
              <a:rPr lang="en-US"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 Sleep</a:t>
            </a:r>
          </a:p>
        </p:txBody>
      </p:sp>
    </p:spTree>
    <p:extLst>
      <p:ext uri="{BB962C8B-B14F-4D97-AF65-F5344CB8AC3E}">
        <p14:creationId xmlns:p14="http://schemas.microsoft.com/office/powerpoint/2010/main" val="2913421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descr="Image">
            <a:extLst>
              <a:ext uri="{FF2B5EF4-FFF2-40B4-BE49-F238E27FC236}">
                <a16:creationId xmlns:a16="http://schemas.microsoft.com/office/drawing/2014/main" id="{1C9D2125-FEDE-7C4A-9318-5380AA18936F}"/>
              </a:ext>
            </a:extLst>
          </p:cNvPr>
          <p:cNvPicPr>
            <a:picLocks/>
          </p:cNvPicPr>
          <p:nvPr/>
        </p:nvPicPr>
        <p:blipFill>
          <a:blip r:embed="rId3"/>
          <a:stretch>
            <a:fillRect/>
          </a:stretch>
        </p:blipFill>
        <p:spPr>
          <a:xfrm>
            <a:off x="0" y="0"/>
            <a:ext cx="24384000" cy="13724220"/>
          </a:xfrm>
          <a:prstGeom prst="rect">
            <a:avLst/>
          </a:prstGeom>
          <a:ln w="12700">
            <a:miter lim="400000"/>
          </a:ln>
        </p:spPr>
      </p:pic>
      <p:sp>
        <p:nvSpPr>
          <p:cNvPr id="50178" name="Rectangle 2"/>
          <p:cNvSpPr>
            <a:spLocks noGrp="1" noChangeArrowheads="1"/>
          </p:cNvSpPr>
          <p:nvPr>
            <p:ph type="title"/>
          </p:nvPr>
        </p:nvSpPr>
        <p:spPr>
          <a:effectLst>
            <a:outerShdw dist="35921" dir="2700000" algn="ctr" rotWithShape="0">
              <a:schemeClr val="tx1"/>
            </a:outerShdw>
          </a:effectLst>
        </p:spPr>
        <p:txBody>
          <a:bodyPr/>
          <a:lstStyle/>
          <a:p>
            <a:r>
              <a:rPr lang="en-US"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Death Is </a:t>
            </a:r>
            <a:r>
              <a:rPr lang="en-US" b="1" u="sng"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Like</a:t>
            </a:r>
            <a:r>
              <a:rPr lang="en-US"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 Sleep</a:t>
            </a:r>
          </a:p>
        </p:txBody>
      </p:sp>
      <p:sp>
        <p:nvSpPr>
          <p:cNvPr id="50179" name="Text Box 3"/>
          <p:cNvSpPr txBox="1">
            <a:spLocks noChangeArrowheads="1"/>
          </p:cNvSpPr>
          <p:nvPr/>
        </p:nvSpPr>
        <p:spPr bwMode="auto">
          <a:xfrm>
            <a:off x="1778001" y="3505201"/>
            <a:ext cx="20828000" cy="75559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ctr">
              <a:spcBef>
                <a:spcPts val="600"/>
              </a:spcBef>
            </a:pPr>
            <a:r>
              <a:rPr lang="en-US" sz="96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Bible teaches that death is like a sleep that lasts until Christ’s second coming.  </a:t>
            </a:r>
          </a:p>
          <a:p>
            <a:pPr algn="ctr">
              <a:spcBef>
                <a:spcPts val="600"/>
              </a:spcBef>
            </a:pPr>
            <a:r>
              <a:rPr lang="en-US" sz="96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Bible writers declare death “sleep” 62 times</a:t>
            </a:r>
          </a:p>
        </p:txBody>
      </p:sp>
      <p:sp>
        <p:nvSpPr>
          <p:cNvPr id="2" name="Rectangle 1"/>
          <p:cNvSpPr/>
          <p:nvPr/>
        </p:nvSpPr>
        <p:spPr>
          <a:xfrm>
            <a:off x="2946400" y="11315450"/>
            <a:ext cx="18491199" cy="1077218"/>
          </a:xfrm>
          <a:prstGeom prst="rect">
            <a:avLst/>
          </a:prstGeom>
        </p:spPr>
        <p:txBody>
          <a:bodyPr wrap="square">
            <a:spAutoFit/>
          </a:bodyPr>
          <a:lstStyle/>
          <a:p>
            <a:pPr lvl="0" algn="ctr">
              <a:spcBef>
                <a:spcPct val="50000"/>
              </a:spcBef>
            </a:pPr>
            <a:r>
              <a:rPr lang="en-US" sz="6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Cemetery:  Gk. </a:t>
            </a:r>
            <a:r>
              <a:rPr lang="en-US" sz="6400" b="1" i="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Koimeterion</a:t>
            </a:r>
            <a:r>
              <a:rPr lang="en-US" sz="64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6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sleeping place</a:t>
            </a:r>
            <a:endParaRPr lang="en-US" sz="6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171068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Image" descr="Image"/>
          <p:cNvPicPr>
            <a:picLocks/>
          </p:cNvPicPr>
          <p:nvPr/>
        </p:nvPicPr>
        <p:blipFill>
          <a:blip r:embed="rId2"/>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normAutofit/>
          </a:bodyPr>
          <a:lstStyle>
            <a:lvl1pPr>
              <a:defRPr b="1">
                <a:latin typeface="Helvetica"/>
                <a:ea typeface="Helvetica"/>
                <a:cs typeface="Helvetica"/>
                <a:sym typeface="Helvetica"/>
              </a:defRPr>
            </a:lvl1pPr>
          </a:lstStyle>
          <a:p>
            <a:r>
              <a:rPr lang="en-US" dirty="0"/>
              <a:t>1 Corinthians 15:51-53</a:t>
            </a:r>
          </a:p>
        </p:txBody>
      </p:sp>
      <p:sp>
        <p:nvSpPr>
          <p:cNvPr id="143" name="“So I sought for a man among them…"/>
          <p:cNvSpPr txBox="1">
            <a:spLocks noGrp="1"/>
          </p:cNvSpPr>
          <p:nvPr>
            <p:ph type="body" idx="1"/>
          </p:nvPr>
        </p:nvSpPr>
        <p:spPr>
          <a:prstGeom prst="rect">
            <a:avLst/>
          </a:prstGeom>
        </p:spPr>
        <p:txBody>
          <a:bodyPr anchor="t">
            <a:normAutofit/>
          </a:bodyPr>
          <a:lstStyle/>
          <a:p>
            <a:pPr marL="0" indent="0" algn="ctr">
              <a:spcBef>
                <a:spcPts val="0"/>
              </a:spcBef>
              <a:buSzTx/>
              <a:buNone/>
              <a:defRPr sz="8400"/>
            </a:pPr>
            <a:r>
              <a:rPr lang="en-US" sz="9600" dirty="0">
                <a:solidFill>
                  <a:schemeClr val="tx1"/>
                </a:solidFill>
                <a:latin typeface="Arial" panose="020B0604020202020204" pitchFamily="34" charset="0"/>
                <a:cs typeface="Arial" panose="020B0604020202020204" pitchFamily="34" charset="0"/>
              </a:rPr>
              <a:t>in a moment, in the twinkling of an eye, at the last trumpet. For the trumpet will sound, and the dead will be raised incorruptible, and we shall be changed.</a:t>
            </a:r>
          </a:p>
        </p:txBody>
      </p:sp>
    </p:spTree>
    <p:extLst>
      <p:ext uri="{BB962C8B-B14F-4D97-AF65-F5344CB8AC3E}">
        <p14:creationId xmlns:p14="http://schemas.microsoft.com/office/powerpoint/2010/main" val="2788869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Image" descr="Image"/>
          <p:cNvPicPr>
            <a:picLocks/>
          </p:cNvPicPr>
          <p:nvPr/>
        </p:nvPicPr>
        <p:blipFill>
          <a:blip r:embed="rId2"/>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normAutofit/>
          </a:bodyPr>
          <a:lstStyle>
            <a:lvl1pPr>
              <a:defRPr b="1">
                <a:latin typeface="Helvetica"/>
                <a:ea typeface="Helvetica"/>
                <a:cs typeface="Helvetica"/>
                <a:sym typeface="Helvetica"/>
              </a:defRPr>
            </a:lvl1pPr>
          </a:lstStyle>
          <a:p>
            <a:r>
              <a:rPr lang="en-US" dirty="0"/>
              <a:t>1 Corinthians 15:51-53</a:t>
            </a:r>
          </a:p>
        </p:txBody>
      </p:sp>
      <p:sp>
        <p:nvSpPr>
          <p:cNvPr id="143" name="“So I sought for a man among them…"/>
          <p:cNvSpPr txBox="1">
            <a:spLocks noGrp="1"/>
          </p:cNvSpPr>
          <p:nvPr>
            <p:ph type="body" idx="1"/>
          </p:nvPr>
        </p:nvSpPr>
        <p:spPr>
          <a:prstGeom prst="rect">
            <a:avLst/>
          </a:prstGeom>
        </p:spPr>
        <p:txBody>
          <a:bodyPr anchor="t">
            <a:normAutofit/>
          </a:bodyPr>
          <a:lstStyle/>
          <a:p>
            <a:pPr marL="0" indent="0" algn="ctr">
              <a:spcBef>
                <a:spcPts val="0"/>
              </a:spcBef>
              <a:buSzTx/>
              <a:buNone/>
              <a:defRPr sz="8400"/>
            </a:pPr>
            <a:r>
              <a:rPr lang="en-US" sz="9600" dirty="0">
                <a:solidFill>
                  <a:schemeClr val="tx1"/>
                </a:solidFill>
                <a:latin typeface="Arial" panose="020B0604020202020204" pitchFamily="34" charset="0"/>
                <a:cs typeface="Arial" panose="020B0604020202020204" pitchFamily="34" charset="0"/>
              </a:rPr>
              <a:t>For this corruptible must put on incorruption, </a:t>
            </a:r>
          </a:p>
          <a:p>
            <a:pPr marL="0" indent="0" algn="ctr">
              <a:spcBef>
                <a:spcPts val="0"/>
              </a:spcBef>
              <a:buSzTx/>
              <a:buNone/>
              <a:defRPr sz="8400"/>
            </a:pPr>
            <a:r>
              <a:rPr lang="en-US" sz="9600" dirty="0">
                <a:solidFill>
                  <a:schemeClr val="tx1"/>
                </a:solidFill>
                <a:latin typeface="Arial" panose="020B0604020202020204" pitchFamily="34" charset="0"/>
                <a:cs typeface="Arial" panose="020B0604020202020204" pitchFamily="34" charset="0"/>
              </a:rPr>
              <a:t>and </a:t>
            </a:r>
            <a:r>
              <a:rPr lang="en-US" sz="9600" u="sng" dirty="0">
                <a:solidFill>
                  <a:schemeClr val="tx1"/>
                </a:solidFill>
                <a:latin typeface="Arial" panose="020B0604020202020204" pitchFamily="34" charset="0"/>
                <a:cs typeface="Arial" panose="020B0604020202020204" pitchFamily="34" charset="0"/>
              </a:rPr>
              <a:t>this mortal </a:t>
            </a:r>
            <a:r>
              <a:rPr lang="en-US" sz="9600" dirty="0">
                <a:solidFill>
                  <a:schemeClr val="tx1"/>
                </a:solidFill>
                <a:latin typeface="Arial" panose="020B0604020202020204" pitchFamily="34" charset="0"/>
                <a:cs typeface="Arial" panose="020B0604020202020204" pitchFamily="34" charset="0"/>
              </a:rPr>
              <a:t>must put on </a:t>
            </a:r>
            <a:r>
              <a:rPr lang="en-US" sz="9600" dirty="0">
                <a:solidFill>
                  <a:srgbClr val="FFFF00"/>
                </a:solidFill>
                <a:latin typeface="Arial" panose="020B0604020202020204" pitchFamily="34" charset="0"/>
                <a:cs typeface="Arial" panose="020B0604020202020204" pitchFamily="34" charset="0"/>
              </a:rPr>
              <a:t>immortality</a:t>
            </a:r>
            <a:r>
              <a:rPr lang="en-US" sz="9600" dirty="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245430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6" descr="SecondComingOfJesus.jpg"/>
          <p:cNvPicPr>
            <a:picLocks noGrp="1" noChangeAspect="1"/>
          </p:cNvPicPr>
          <p:nvPr/>
        </p:nvPicPr>
        <p:blipFill>
          <a:blip r:embed="rId2">
            <a:extLst>
              <a:ext uri="{28A0092B-C50C-407E-A947-70E740481C1C}">
                <a14:useLocalDpi xmlns:a14="http://schemas.microsoft.com/office/drawing/2010/main" val="0"/>
              </a:ext>
            </a:extLst>
          </a:blip>
          <a:srcRect t="9589" b="9589"/>
          <a:stretch>
            <a:fillRect/>
          </a:stretch>
        </p:blipFill>
        <p:spPr>
          <a:xfrm>
            <a:off x="0" y="0"/>
            <a:ext cx="24384000" cy="13716000"/>
          </a:xfrm>
          <a:prstGeom prst="rect">
            <a:avLst/>
          </a:prstGeom>
        </p:spPr>
      </p:pic>
    </p:spTree>
    <p:extLst>
      <p:ext uri="{BB962C8B-B14F-4D97-AF65-F5344CB8AC3E}">
        <p14:creationId xmlns:p14="http://schemas.microsoft.com/office/powerpoint/2010/main" val="2159201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9" name="Picture 2" descr="Open-right-cut-out-blue"/>
          <p:cNvPicPr>
            <a:picLocks noChangeAspect="1" noChangeArrowheads="1"/>
          </p:cNvPicPr>
          <p:nvPr/>
        </p:nvPicPr>
        <p:blipFill>
          <a:blip r:embed="rId3" cstate="print"/>
          <a:srcRect/>
          <a:stretch>
            <a:fillRect/>
          </a:stretch>
        </p:blipFill>
        <p:spPr bwMode="auto">
          <a:xfrm>
            <a:off x="0" y="0"/>
            <a:ext cx="24384000" cy="13716000"/>
          </a:xfrm>
          <a:prstGeom prst="rect">
            <a:avLst/>
          </a:prstGeom>
          <a:noFill/>
          <a:ln w="9525">
            <a:noFill/>
            <a:miter lim="800000"/>
            <a:headEnd/>
            <a:tailEnd/>
          </a:ln>
        </p:spPr>
      </p:pic>
      <p:pic>
        <p:nvPicPr>
          <p:cNvPr id="121861" name="Picture 8" descr="Marbled-CurvedBox3"/>
          <p:cNvPicPr>
            <a:picLocks noChangeAspect="1" noChangeArrowheads="1"/>
          </p:cNvPicPr>
          <p:nvPr/>
        </p:nvPicPr>
        <p:blipFill>
          <a:blip r:embed="rId4" cstate="print"/>
          <a:srcRect/>
          <a:stretch>
            <a:fillRect/>
          </a:stretch>
        </p:blipFill>
        <p:spPr bwMode="auto">
          <a:xfrm>
            <a:off x="2743200" y="408999"/>
            <a:ext cx="18897600" cy="2230002"/>
          </a:xfrm>
          <a:prstGeom prst="rect">
            <a:avLst/>
          </a:prstGeom>
          <a:noFill/>
          <a:ln w="9525">
            <a:noFill/>
            <a:miter lim="800000"/>
            <a:headEnd/>
            <a:tailEnd/>
          </a:ln>
        </p:spPr>
      </p:pic>
      <p:sp>
        <p:nvSpPr>
          <p:cNvPr id="6" name="Ezekiel 22:30">
            <a:extLst>
              <a:ext uri="{FF2B5EF4-FFF2-40B4-BE49-F238E27FC236}">
                <a16:creationId xmlns:a16="http://schemas.microsoft.com/office/drawing/2014/main" id="{0B0F32A2-61A4-F546-9795-AE4FE7F294B8}"/>
              </a:ext>
            </a:extLst>
          </p:cNvPr>
          <p:cNvSpPr txBox="1">
            <a:spLocks/>
          </p:cNvSpPr>
          <p:nvPr/>
        </p:nvSpPr>
        <p:spPr>
          <a:xfrm>
            <a:off x="1790700" y="571500"/>
            <a:ext cx="20815300" cy="2984500"/>
          </a:xfrm>
          <a:prstGeom prst="rect">
            <a:avLst/>
          </a:prstGeom>
        </p:spPr>
        <p:txBody>
          <a:bodyPr>
            <a:normAutofit/>
          </a:bodyPr>
          <a:lstStyle>
            <a:lvl1pPr marL="0" marR="0" indent="0" algn="ctr" defTabSz="825500" rtl="0" latinLnBrk="0">
              <a:lnSpc>
                <a:spcPct val="100000"/>
              </a:lnSpc>
              <a:spcBef>
                <a:spcPts val="0"/>
              </a:spcBef>
              <a:spcAft>
                <a:spcPts val="0"/>
              </a:spcAft>
              <a:buClrTx/>
              <a:buSzTx/>
              <a:buFontTx/>
              <a:buNone/>
              <a:tabLst/>
              <a:defRPr sz="11200" b="1" i="0" u="none" strike="noStrike" cap="none" spc="0" baseline="0">
                <a:solidFill>
                  <a:srgbClr val="FFFFFF"/>
                </a:solidFill>
                <a:uFillTx/>
                <a:latin typeface="Helvetica"/>
                <a:ea typeface="Helvetica"/>
                <a:cs typeface="Helvetica"/>
                <a:sym typeface="Helvetica"/>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9pPr>
          </a:lstStyle>
          <a:p>
            <a:pPr hangingPunct="1"/>
            <a:r>
              <a:rPr lang="en-US" dirty="0"/>
              <a:t>Conclusion</a:t>
            </a:r>
          </a:p>
        </p:txBody>
      </p:sp>
      <p:sp>
        <p:nvSpPr>
          <p:cNvPr id="465923" name="Text Box 3"/>
          <p:cNvSpPr txBox="1">
            <a:spLocks noChangeArrowheads="1"/>
          </p:cNvSpPr>
          <p:nvPr/>
        </p:nvSpPr>
        <p:spPr bwMode="auto">
          <a:xfrm>
            <a:off x="1306830" y="3210501"/>
            <a:ext cx="21783040" cy="9277220"/>
          </a:xfrm>
          <a:prstGeom prst="rect">
            <a:avLst/>
          </a:prstGeom>
          <a:noFill/>
          <a:ln w="9525">
            <a:noFill/>
            <a:miter lim="800000"/>
            <a:headEnd/>
            <a:tailEnd/>
          </a:ln>
          <a:effectLst/>
        </p:spPr>
        <p:txBody>
          <a:bodyPr wrap="square">
            <a:spAutoFit/>
          </a:bodyPr>
          <a:lstStyle/>
          <a:p>
            <a:pPr marL="1028700" indent="-1028700">
              <a:lnSpc>
                <a:spcPct val="120000"/>
              </a:lnSpc>
              <a:buFont typeface="+mj-lt"/>
              <a:buAutoNum type="arabicPeriod"/>
            </a:pPr>
            <a:r>
              <a:rPr lang="en-US" sz="7200" b="1" dirty="0">
                <a:ln w="18415" cmpd="sng">
                  <a:noFill/>
                  <a:prstDash val="solid"/>
                </a:ln>
                <a:effectLst>
                  <a:outerShdw blurRad="63500" dir="3600000" algn="tl" rotWithShape="0">
                    <a:srgbClr val="000000">
                      <a:alpha val="70000"/>
                    </a:srgbClr>
                  </a:outerShdw>
                </a:effectLst>
                <a:latin typeface="Arial" pitchFamily="34" charset="0"/>
                <a:cs typeface="Arial" pitchFamily="34" charset="0"/>
              </a:rPr>
              <a:t>We do not currently posses immortality </a:t>
            </a:r>
          </a:p>
          <a:p>
            <a:pPr>
              <a:lnSpc>
                <a:spcPct val="120000"/>
              </a:lnSpc>
            </a:pPr>
            <a:r>
              <a:rPr lang="en-US" sz="7200" b="1" dirty="0">
                <a:ln w="18415" cmpd="sng">
                  <a:noFill/>
                  <a:prstDash val="solid"/>
                </a:ln>
                <a:effectLst>
                  <a:outerShdw blurRad="63500" dir="3600000" algn="tl" rotWithShape="0">
                    <a:srgbClr val="000000">
                      <a:alpha val="70000"/>
                    </a:srgbClr>
                  </a:outerShdw>
                </a:effectLst>
                <a:latin typeface="Arial" pitchFamily="34" charset="0"/>
                <a:cs typeface="Arial" pitchFamily="34" charset="0"/>
              </a:rPr>
              <a:t>or we would not be seeking it.</a:t>
            </a:r>
          </a:p>
          <a:p>
            <a:pPr marL="1143000" indent="-1143000">
              <a:lnSpc>
                <a:spcPct val="120000"/>
              </a:lnSpc>
              <a:buFont typeface="+mj-lt"/>
              <a:buAutoNum type="arabicPeriod" startAt="2"/>
            </a:pPr>
            <a:r>
              <a:rPr lang="en-US" sz="7200" b="1" dirty="0">
                <a:ln w="18415" cmpd="sng">
                  <a:noFill/>
                  <a:prstDash val="solid"/>
                </a:ln>
                <a:effectLst>
                  <a:outerShdw blurRad="63500" dir="3600000" algn="tl" rotWithShape="0">
                    <a:srgbClr val="000000">
                      <a:alpha val="70000"/>
                    </a:srgbClr>
                  </a:outerShdw>
                </a:effectLst>
                <a:latin typeface="Arial" pitchFamily="34" charset="0"/>
                <a:cs typeface="Arial" pitchFamily="34" charset="0"/>
              </a:rPr>
              <a:t>God is immortal and therefore can give immortality.</a:t>
            </a:r>
          </a:p>
          <a:p>
            <a:pPr marL="1028700" indent="-1028700">
              <a:lnSpc>
                <a:spcPct val="120000"/>
              </a:lnSpc>
              <a:buFont typeface="+mj-lt"/>
              <a:buAutoNum type="arabicPeriod" startAt="2"/>
            </a:pPr>
            <a:r>
              <a:rPr lang="en-US" sz="7200" b="1" dirty="0">
                <a:ln w="18415" cmpd="sng">
                  <a:noFill/>
                  <a:prstDash val="solid"/>
                </a:ln>
                <a:effectLst>
                  <a:outerShdw blurRad="63500" dir="3600000" algn="tl" rotWithShape="0">
                    <a:srgbClr val="000000">
                      <a:alpha val="70000"/>
                    </a:srgbClr>
                  </a:outerShdw>
                </a:effectLst>
                <a:latin typeface="Arial" pitchFamily="34" charset="0"/>
                <a:cs typeface="Arial" pitchFamily="34" charset="0"/>
              </a:rPr>
              <a:t>The Bible is clear, immortality is given on condition of the gospel at the second coming of Jesus.</a:t>
            </a:r>
          </a:p>
        </p:txBody>
      </p:sp>
    </p:spTree>
    <p:extLst>
      <p:ext uri="{BB962C8B-B14F-4D97-AF65-F5344CB8AC3E}">
        <p14:creationId xmlns:p14="http://schemas.microsoft.com/office/powerpoint/2010/main" val="3683718714"/>
      </p:ext>
    </p:extLst>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9" name="Picture 2" descr="Open-right-cut-out-blue"/>
          <p:cNvPicPr>
            <a:picLocks noChangeAspect="1" noChangeArrowheads="1"/>
          </p:cNvPicPr>
          <p:nvPr/>
        </p:nvPicPr>
        <p:blipFill>
          <a:blip r:embed="rId3" cstate="print"/>
          <a:srcRect/>
          <a:stretch>
            <a:fillRect/>
          </a:stretch>
        </p:blipFill>
        <p:spPr bwMode="auto">
          <a:xfrm>
            <a:off x="0" y="0"/>
            <a:ext cx="24384000" cy="13716000"/>
          </a:xfrm>
          <a:prstGeom prst="rect">
            <a:avLst/>
          </a:prstGeom>
          <a:noFill/>
          <a:ln w="9525">
            <a:noFill/>
            <a:miter lim="800000"/>
            <a:headEnd/>
            <a:tailEnd/>
          </a:ln>
        </p:spPr>
      </p:pic>
      <p:pic>
        <p:nvPicPr>
          <p:cNvPr id="121861" name="Picture 8" descr="Marbled-CurvedBox3"/>
          <p:cNvPicPr>
            <a:picLocks noChangeAspect="1" noChangeArrowheads="1"/>
          </p:cNvPicPr>
          <p:nvPr/>
        </p:nvPicPr>
        <p:blipFill>
          <a:blip r:embed="rId4" cstate="print"/>
          <a:srcRect/>
          <a:stretch>
            <a:fillRect/>
          </a:stretch>
        </p:blipFill>
        <p:spPr bwMode="auto">
          <a:xfrm>
            <a:off x="2743200" y="408999"/>
            <a:ext cx="18897600" cy="2230002"/>
          </a:xfrm>
          <a:prstGeom prst="rect">
            <a:avLst/>
          </a:prstGeom>
          <a:noFill/>
          <a:ln w="9525">
            <a:noFill/>
            <a:miter lim="800000"/>
            <a:headEnd/>
            <a:tailEnd/>
          </a:ln>
        </p:spPr>
      </p:pic>
      <p:sp>
        <p:nvSpPr>
          <p:cNvPr id="6" name="Ezekiel 22:30">
            <a:extLst>
              <a:ext uri="{FF2B5EF4-FFF2-40B4-BE49-F238E27FC236}">
                <a16:creationId xmlns:a16="http://schemas.microsoft.com/office/drawing/2014/main" id="{0B0F32A2-61A4-F546-9795-AE4FE7F294B8}"/>
              </a:ext>
            </a:extLst>
          </p:cNvPr>
          <p:cNvSpPr txBox="1">
            <a:spLocks/>
          </p:cNvSpPr>
          <p:nvPr/>
        </p:nvSpPr>
        <p:spPr>
          <a:xfrm>
            <a:off x="1790700" y="571500"/>
            <a:ext cx="20815300" cy="2984500"/>
          </a:xfrm>
          <a:prstGeom prst="rect">
            <a:avLst/>
          </a:prstGeom>
        </p:spPr>
        <p:txBody>
          <a:bodyPr>
            <a:normAutofit/>
          </a:bodyPr>
          <a:lstStyle>
            <a:lvl1pPr marL="0" marR="0" indent="0" algn="ctr" defTabSz="825500" rtl="0" latinLnBrk="0">
              <a:lnSpc>
                <a:spcPct val="100000"/>
              </a:lnSpc>
              <a:spcBef>
                <a:spcPts val="0"/>
              </a:spcBef>
              <a:spcAft>
                <a:spcPts val="0"/>
              </a:spcAft>
              <a:buClrTx/>
              <a:buSzTx/>
              <a:buFontTx/>
              <a:buNone/>
              <a:tabLst/>
              <a:defRPr sz="11200" b="1" i="0" u="none" strike="noStrike" cap="none" spc="0" baseline="0">
                <a:solidFill>
                  <a:srgbClr val="FFFFFF"/>
                </a:solidFill>
                <a:uFillTx/>
                <a:latin typeface="Helvetica"/>
                <a:ea typeface="Helvetica"/>
                <a:cs typeface="Helvetica"/>
                <a:sym typeface="Helvetica"/>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9pPr>
          </a:lstStyle>
          <a:p>
            <a:pPr hangingPunct="1"/>
            <a:r>
              <a:rPr lang="en-US" dirty="0"/>
              <a:t>Conclusion</a:t>
            </a:r>
          </a:p>
        </p:txBody>
      </p:sp>
      <p:sp>
        <p:nvSpPr>
          <p:cNvPr id="465923" name="Text Box 3"/>
          <p:cNvSpPr txBox="1">
            <a:spLocks noChangeArrowheads="1"/>
          </p:cNvSpPr>
          <p:nvPr/>
        </p:nvSpPr>
        <p:spPr bwMode="auto">
          <a:xfrm>
            <a:off x="3505200" y="3210501"/>
            <a:ext cx="17190720" cy="8793305"/>
          </a:xfrm>
          <a:prstGeom prst="rect">
            <a:avLst/>
          </a:prstGeom>
          <a:noFill/>
          <a:ln w="9525">
            <a:noFill/>
            <a:miter lim="800000"/>
            <a:headEnd/>
            <a:tailEnd/>
          </a:ln>
          <a:effectLst/>
        </p:spPr>
        <p:txBody>
          <a:bodyPr wrap="square">
            <a:spAutoFit/>
          </a:bodyPr>
          <a:lstStyle/>
          <a:p>
            <a:pPr>
              <a:lnSpc>
                <a:spcPct val="120000"/>
              </a:lnSpc>
            </a:pPr>
            <a:r>
              <a:rPr lang="en-US" sz="9600" b="1" dirty="0">
                <a:ln w="18415" cmpd="sng">
                  <a:noFill/>
                  <a:prstDash val="solid"/>
                </a:ln>
                <a:effectLst>
                  <a:outerShdw blurRad="63500" dir="3600000" algn="tl" rotWithShape="0">
                    <a:srgbClr val="000000">
                      <a:alpha val="70000"/>
                    </a:srgbClr>
                  </a:outerShdw>
                </a:effectLst>
                <a:latin typeface="Arial" pitchFamily="34" charset="0"/>
                <a:cs typeface="Arial" pitchFamily="34" charset="0"/>
              </a:rPr>
              <a:t>The Bible uses the word “soul” over 1500 times but never once uses the term “immortal soul”, “undying soul” or “eternal soul.”</a:t>
            </a:r>
          </a:p>
        </p:txBody>
      </p:sp>
    </p:spTree>
    <p:extLst>
      <p:ext uri="{BB962C8B-B14F-4D97-AF65-F5344CB8AC3E}">
        <p14:creationId xmlns:p14="http://schemas.microsoft.com/office/powerpoint/2010/main" val="2318894861"/>
      </p:ext>
    </p:extLst>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098"/>
            <a:ext cx="24384000" cy="13716000"/>
          </a:xfrm>
          <a:prstGeom prst="rect">
            <a:avLst/>
          </a:prstGeom>
        </p:spPr>
      </p:pic>
      <p:sp>
        <p:nvSpPr>
          <p:cNvPr id="4" name="TextBox 3"/>
          <p:cNvSpPr txBox="1"/>
          <p:nvPr/>
        </p:nvSpPr>
        <p:spPr>
          <a:xfrm>
            <a:off x="16306800" y="11887201"/>
            <a:ext cx="6096000" cy="1692771"/>
          </a:xfrm>
          <a:prstGeom prst="rect">
            <a:avLst/>
          </a:prstGeom>
          <a:solidFill>
            <a:srgbClr val="3399FF"/>
          </a:solidFill>
          <a:effectLst>
            <a:softEdge rad="317500"/>
          </a:effectLst>
        </p:spPr>
        <p:txBody>
          <a:bodyPr wrap="square" rtlCol="0">
            <a:spAutoFit/>
          </a:bodyPr>
          <a:lstStyle/>
          <a:p>
            <a:endParaRPr lang="en-US" sz="10400" dirty="0"/>
          </a:p>
        </p:txBody>
      </p:sp>
      <p:pic>
        <p:nvPicPr>
          <p:cNvPr id="5" name="Picture 6" descr="Marbled-Video2-cut-out-blue"/>
          <p:cNvPicPr>
            <a:picLocks noChangeAspect="1" noChangeArrowheads="1"/>
          </p:cNvPicPr>
          <p:nvPr/>
        </p:nvPicPr>
        <p:blipFill>
          <a:blip r:embed="rId4" cstate="print"/>
          <a:srcRect t="9572" b="17648"/>
          <a:stretch>
            <a:fillRect/>
          </a:stretch>
        </p:blipFill>
        <p:spPr bwMode="auto">
          <a:xfrm>
            <a:off x="0" y="-102097"/>
            <a:ext cx="24384000" cy="13818098"/>
          </a:xfrm>
          <a:prstGeom prst="rect">
            <a:avLst/>
          </a:prstGeom>
          <a:noFill/>
          <a:ln w="9525">
            <a:noFill/>
            <a:miter lim="800000"/>
            <a:headEnd/>
            <a:tailEnd/>
          </a:ln>
        </p:spPr>
      </p:pic>
      <p:sp>
        <p:nvSpPr>
          <p:cNvPr id="3" name="TextBox 2"/>
          <p:cNvSpPr txBox="1"/>
          <p:nvPr/>
        </p:nvSpPr>
        <p:spPr>
          <a:xfrm>
            <a:off x="237067" y="4318843"/>
            <a:ext cx="14782800" cy="5078313"/>
          </a:xfrm>
          <a:prstGeom prst="rect">
            <a:avLst/>
          </a:prstGeom>
          <a:noFill/>
        </p:spPr>
        <p:txBody>
          <a:bodyPr wrap="square" rtlCol="0">
            <a:spAutoFit/>
          </a:bodyPr>
          <a:lstStyle/>
          <a:p>
            <a:pPr algn="ctr"/>
            <a:r>
              <a:rPr lang="en-US" sz="10800" b="1" dirty="0">
                <a:effectLst>
                  <a:glow rad="76200">
                    <a:srgbClr val="000000"/>
                  </a:glow>
                  <a:outerShdw blurRad="38100" dist="38100" dir="2700000" algn="tl">
                    <a:srgbClr val="000000">
                      <a:alpha val="43137"/>
                    </a:srgbClr>
                  </a:outerShdw>
                </a:effectLst>
              </a:rPr>
              <a:t>Where did belief in  Immortal Soul originate? </a:t>
            </a:r>
          </a:p>
        </p:txBody>
      </p:sp>
    </p:spTree>
    <p:extLst>
      <p:ext uri="{BB962C8B-B14F-4D97-AF65-F5344CB8AC3E}">
        <p14:creationId xmlns:p14="http://schemas.microsoft.com/office/powerpoint/2010/main" val="141281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descr="Image">
            <a:extLst>
              <a:ext uri="{FF2B5EF4-FFF2-40B4-BE49-F238E27FC236}">
                <a16:creationId xmlns:a16="http://schemas.microsoft.com/office/drawing/2014/main" id="{AF77BD53-4A95-BD44-A354-60BF4DB119BC}"/>
              </a:ext>
            </a:extLst>
          </p:cNvPr>
          <p:cNvPicPr>
            <a:picLocks/>
          </p:cNvPicPr>
          <p:nvPr/>
        </p:nvPicPr>
        <p:blipFill>
          <a:blip r:embed="rId3"/>
          <a:stretch>
            <a:fillRect/>
          </a:stretch>
        </p:blipFill>
        <p:spPr>
          <a:xfrm>
            <a:off x="0" y="0"/>
            <a:ext cx="24384000" cy="13724220"/>
          </a:xfrm>
          <a:prstGeom prst="rect">
            <a:avLst/>
          </a:prstGeom>
          <a:ln w="12700">
            <a:miter lim="400000"/>
          </a:ln>
        </p:spPr>
      </p:pic>
      <p:sp>
        <p:nvSpPr>
          <p:cNvPr id="2" name="Title 1">
            <a:extLst>
              <a:ext uri="{FF2B5EF4-FFF2-40B4-BE49-F238E27FC236}">
                <a16:creationId xmlns:a16="http://schemas.microsoft.com/office/drawing/2014/main" id="{F91AB57A-BA30-A041-9D51-F2A4122D58FE}"/>
              </a:ext>
            </a:extLst>
          </p:cNvPr>
          <p:cNvSpPr>
            <a:spLocks noGrp="1"/>
          </p:cNvSpPr>
          <p:nvPr>
            <p:ph type="title"/>
          </p:nvPr>
        </p:nvSpPr>
        <p:spPr/>
        <p:txBody>
          <a:bodyPr/>
          <a:lstStyle/>
          <a:p>
            <a:r>
              <a:rPr lang="en-US" b="1" dirty="0"/>
              <a:t>Is Man by Nature Immortal? </a:t>
            </a:r>
          </a:p>
        </p:txBody>
      </p:sp>
      <p:sp>
        <p:nvSpPr>
          <p:cNvPr id="3" name="Text Placeholder 2">
            <a:extLst>
              <a:ext uri="{FF2B5EF4-FFF2-40B4-BE49-F238E27FC236}">
                <a16:creationId xmlns:a16="http://schemas.microsoft.com/office/drawing/2014/main" id="{E4C1F0AF-657E-B444-87B9-989AD7134248}"/>
              </a:ext>
            </a:extLst>
          </p:cNvPr>
          <p:cNvSpPr>
            <a:spLocks noGrp="1"/>
          </p:cNvSpPr>
          <p:nvPr>
            <p:ph type="body" idx="1"/>
          </p:nvPr>
        </p:nvSpPr>
        <p:spPr/>
        <p:txBody>
          <a:bodyPr anchor="t">
            <a:normAutofit/>
          </a:bodyPr>
          <a:lstStyle/>
          <a:p>
            <a:pPr marL="0" indent="0" algn="ctr">
              <a:buNone/>
            </a:pPr>
            <a:r>
              <a:rPr lang="en-US" sz="7800" dirty="0">
                <a:latin typeface="Arial" panose="020B0604020202020204" pitchFamily="34" charset="0"/>
                <a:cs typeface="Arial" panose="020B0604020202020204" pitchFamily="34" charset="0"/>
              </a:rPr>
              <a:t>Sermon by </a:t>
            </a:r>
            <a:r>
              <a:rPr lang="en-US" sz="7800" b="1" dirty="0">
                <a:latin typeface="Arial" panose="020B0604020202020204" pitchFamily="34" charset="0"/>
                <a:cs typeface="Arial" panose="020B0604020202020204" pitchFamily="34" charset="0"/>
              </a:rPr>
              <a:t>Amos Phelps (1805-1874</a:t>
            </a:r>
            <a:r>
              <a:rPr lang="en-US" sz="7800" dirty="0">
                <a:latin typeface="Arial" panose="020B0604020202020204" pitchFamily="34" charset="0"/>
                <a:cs typeface="Arial" panose="020B0604020202020204" pitchFamily="34" charset="0"/>
              </a:rPr>
              <a:t>), </a:t>
            </a:r>
          </a:p>
          <a:p>
            <a:pPr marL="0" indent="0" algn="ctr">
              <a:buNone/>
            </a:pPr>
            <a:r>
              <a:rPr lang="en-US" sz="7800" i="1" dirty="0">
                <a:latin typeface="Arial" panose="020B0604020202020204" pitchFamily="34" charset="0"/>
                <a:cs typeface="Arial" panose="020B0604020202020204" pitchFamily="34" charset="0"/>
              </a:rPr>
              <a:t>a Methodist-Congregationalist clergyman </a:t>
            </a:r>
          </a:p>
          <a:p>
            <a:pPr marL="0" indent="0" algn="ctr">
              <a:buNone/>
            </a:pPr>
            <a:r>
              <a:rPr lang="en-US" sz="7800" i="1" dirty="0">
                <a:latin typeface="Arial" panose="020B0604020202020204" pitchFamily="34" charset="0"/>
                <a:cs typeface="Arial" panose="020B0604020202020204" pitchFamily="34" charset="0"/>
              </a:rPr>
              <a:t>and professor of Yale University</a:t>
            </a:r>
          </a:p>
          <a:p>
            <a:pPr marL="0" indent="0" algn="ctr">
              <a:buNone/>
            </a:pPr>
            <a:endParaRPr lang="en-US" sz="7800" dirty="0">
              <a:latin typeface="Arial" panose="020B0604020202020204" pitchFamily="34" charset="0"/>
              <a:cs typeface="Arial" panose="020B0604020202020204" pitchFamily="34" charset="0"/>
            </a:endParaRPr>
          </a:p>
          <a:p>
            <a:pPr marL="0" indent="0" algn="ctr">
              <a:buNone/>
            </a:pPr>
            <a:endParaRPr lang="en-US" sz="78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039989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descr="Image">
            <a:extLst>
              <a:ext uri="{FF2B5EF4-FFF2-40B4-BE49-F238E27FC236}">
                <a16:creationId xmlns:a16="http://schemas.microsoft.com/office/drawing/2014/main" id="{AF77BD53-4A95-BD44-A354-60BF4DB119BC}"/>
              </a:ext>
            </a:extLst>
          </p:cNvPr>
          <p:cNvPicPr>
            <a:picLocks/>
          </p:cNvPicPr>
          <p:nvPr/>
        </p:nvPicPr>
        <p:blipFill>
          <a:blip r:embed="rId3"/>
          <a:stretch>
            <a:fillRect/>
          </a:stretch>
        </p:blipFill>
        <p:spPr>
          <a:xfrm>
            <a:off x="0" y="0"/>
            <a:ext cx="24384000" cy="13724220"/>
          </a:xfrm>
          <a:prstGeom prst="rect">
            <a:avLst/>
          </a:prstGeom>
          <a:ln w="12700">
            <a:miter lim="400000"/>
          </a:ln>
        </p:spPr>
      </p:pic>
      <p:sp>
        <p:nvSpPr>
          <p:cNvPr id="2" name="Title 1">
            <a:extLst>
              <a:ext uri="{FF2B5EF4-FFF2-40B4-BE49-F238E27FC236}">
                <a16:creationId xmlns:a16="http://schemas.microsoft.com/office/drawing/2014/main" id="{F91AB57A-BA30-A041-9D51-F2A4122D58FE}"/>
              </a:ext>
            </a:extLst>
          </p:cNvPr>
          <p:cNvSpPr>
            <a:spLocks noGrp="1"/>
          </p:cNvSpPr>
          <p:nvPr>
            <p:ph type="title"/>
          </p:nvPr>
        </p:nvSpPr>
        <p:spPr/>
        <p:txBody>
          <a:bodyPr/>
          <a:lstStyle/>
          <a:p>
            <a:r>
              <a:rPr lang="en-US" b="1" dirty="0"/>
              <a:t>Is Man by Nature Immortal? </a:t>
            </a:r>
          </a:p>
        </p:txBody>
      </p:sp>
      <p:sp>
        <p:nvSpPr>
          <p:cNvPr id="3" name="Text Placeholder 2">
            <a:extLst>
              <a:ext uri="{FF2B5EF4-FFF2-40B4-BE49-F238E27FC236}">
                <a16:creationId xmlns:a16="http://schemas.microsoft.com/office/drawing/2014/main" id="{E4C1F0AF-657E-B444-87B9-989AD7134248}"/>
              </a:ext>
            </a:extLst>
          </p:cNvPr>
          <p:cNvSpPr>
            <a:spLocks noGrp="1"/>
          </p:cNvSpPr>
          <p:nvPr>
            <p:ph type="body" idx="1"/>
          </p:nvPr>
        </p:nvSpPr>
        <p:spPr/>
        <p:txBody>
          <a:bodyPr anchor="t">
            <a:normAutofit/>
          </a:bodyPr>
          <a:lstStyle/>
          <a:p>
            <a:pPr marL="0" indent="0" algn="ctr">
              <a:buNone/>
            </a:pPr>
            <a:r>
              <a:rPr lang="en-US" sz="7800" dirty="0">
                <a:latin typeface="Arial" panose="020B0604020202020204" pitchFamily="34" charset="0"/>
                <a:cs typeface="Arial" panose="020B0604020202020204" pitchFamily="34" charset="0"/>
              </a:rPr>
              <a:t>“This doctrine can be traced through the muddy channels of a corrupted Christianity, a perverted Judaism, a pagan philosophy, A superstitious idolatry, to the great instigator of mischief in the Garden of Eden. The </a:t>
            </a:r>
            <a:r>
              <a:rPr lang="en-US" sz="7800" b="1" dirty="0">
                <a:latin typeface="Arial" panose="020B0604020202020204" pitchFamily="34" charset="0"/>
                <a:cs typeface="Arial" panose="020B0604020202020204" pitchFamily="34" charset="0"/>
              </a:rPr>
              <a:t>protestants</a:t>
            </a:r>
            <a:r>
              <a:rPr lang="en-US" sz="7800" dirty="0">
                <a:latin typeface="Arial" panose="020B0604020202020204" pitchFamily="34" charset="0"/>
                <a:cs typeface="Arial" panose="020B0604020202020204" pitchFamily="34" charset="0"/>
              </a:rPr>
              <a:t> borrowed it from the Catholics, the </a:t>
            </a:r>
            <a:r>
              <a:rPr lang="en-US" sz="7800" b="1" dirty="0">
                <a:latin typeface="Arial" panose="020B0604020202020204" pitchFamily="34" charset="0"/>
                <a:cs typeface="Arial" panose="020B0604020202020204" pitchFamily="34" charset="0"/>
              </a:rPr>
              <a:t>Catholics</a:t>
            </a:r>
            <a:r>
              <a:rPr lang="en-US" sz="7800" dirty="0">
                <a:latin typeface="Arial" panose="020B0604020202020204" pitchFamily="34" charset="0"/>
                <a:cs typeface="Arial" panose="020B0604020202020204" pitchFamily="34" charset="0"/>
              </a:rPr>
              <a:t>…</a:t>
            </a:r>
          </a:p>
          <a:p>
            <a:endParaRPr lang="en-US" dirty="0"/>
          </a:p>
        </p:txBody>
      </p:sp>
    </p:spTree>
    <p:extLst>
      <p:ext uri="{BB962C8B-B14F-4D97-AF65-F5344CB8AC3E}">
        <p14:creationId xmlns:p14="http://schemas.microsoft.com/office/powerpoint/2010/main" val="38919462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 name="Double-click to edit"/>
          <p:cNvSpPr txBox="1">
            <a:spLocks noGrp="1"/>
          </p:cNvSpPr>
          <p:nvPr>
            <p:ph type="title"/>
          </p:nvPr>
        </p:nvSpPr>
        <p:spPr>
          <a:prstGeom prst="rect">
            <a:avLst/>
          </a:prstGeom>
        </p:spPr>
        <p:txBody>
          <a:bodyPr/>
          <a:lstStyle/>
          <a:p>
            <a:endParaRPr/>
          </a:p>
        </p:txBody>
      </p:sp>
      <p:sp>
        <p:nvSpPr>
          <p:cNvPr id="492" name="Double-click to edit"/>
          <p:cNvSpPr txBox="1">
            <a:spLocks noGrp="1"/>
          </p:cNvSpPr>
          <p:nvPr>
            <p:ph type="body" idx="1"/>
          </p:nvPr>
        </p:nvSpPr>
        <p:spPr>
          <a:prstGeom prst="rect">
            <a:avLst/>
          </a:prstGeom>
        </p:spPr>
        <p:txBody>
          <a:bodyPr/>
          <a:lstStyle/>
          <a:p>
            <a:endParaRPr/>
          </a:p>
        </p:txBody>
      </p:sp>
      <p:pic>
        <p:nvPicPr>
          <p:cNvPr id="493" name="Image" descr="Image"/>
          <p:cNvPicPr>
            <a:picLocks noChangeAspect="1"/>
          </p:cNvPicPr>
          <p:nvPr/>
        </p:nvPicPr>
        <p:blipFill>
          <a:blip r:embed="rId2"/>
          <a:stretch>
            <a:fillRect/>
          </a:stretch>
        </p:blipFill>
        <p:spPr>
          <a:xfrm>
            <a:off x="0" y="0"/>
            <a:ext cx="24338929" cy="13716000"/>
          </a:xfrm>
          <a:prstGeom prst="rect">
            <a:avLst/>
          </a:prstGeom>
          <a:ln w="12700">
            <a:miter lim="400000"/>
          </a:ln>
        </p:spPr>
      </p:pic>
    </p:spTree>
    <p:extLst>
      <p:ext uri="{BB962C8B-B14F-4D97-AF65-F5344CB8AC3E}">
        <p14:creationId xmlns:p14="http://schemas.microsoft.com/office/powerpoint/2010/main" val="2998430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descr="Image">
            <a:extLst>
              <a:ext uri="{FF2B5EF4-FFF2-40B4-BE49-F238E27FC236}">
                <a16:creationId xmlns:a16="http://schemas.microsoft.com/office/drawing/2014/main" id="{AF77BD53-4A95-BD44-A354-60BF4DB119BC}"/>
              </a:ext>
            </a:extLst>
          </p:cNvPr>
          <p:cNvPicPr>
            <a:picLocks/>
          </p:cNvPicPr>
          <p:nvPr/>
        </p:nvPicPr>
        <p:blipFill>
          <a:blip r:embed="rId3"/>
          <a:stretch>
            <a:fillRect/>
          </a:stretch>
        </p:blipFill>
        <p:spPr>
          <a:xfrm>
            <a:off x="0" y="0"/>
            <a:ext cx="24384000" cy="13724220"/>
          </a:xfrm>
          <a:prstGeom prst="rect">
            <a:avLst/>
          </a:prstGeom>
          <a:ln w="12700">
            <a:miter lim="400000"/>
          </a:ln>
        </p:spPr>
      </p:pic>
      <p:sp>
        <p:nvSpPr>
          <p:cNvPr id="2" name="Title 1">
            <a:extLst>
              <a:ext uri="{FF2B5EF4-FFF2-40B4-BE49-F238E27FC236}">
                <a16:creationId xmlns:a16="http://schemas.microsoft.com/office/drawing/2014/main" id="{F91AB57A-BA30-A041-9D51-F2A4122D58FE}"/>
              </a:ext>
            </a:extLst>
          </p:cNvPr>
          <p:cNvSpPr>
            <a:spLocks noGrp="1"/>
          </p:cNvSpPr>
          <p:nvPr>
            <p:ph type="title"/>
          </p:nvPr>
        </p:nvSpPr>
        <p:spPr/>
        <p:txBody>
          <a:bodyPr/>
          <a:lstStyle/>
          <a:p>
            <a:r>
              <a:rPr lang="en-US" b="1" dirty="0"/>
              <a:t>Is Man by Nature Immortal? </a:t>
            </a:r>
          </a:p>
        </p:txBody>
      </p:sp>
      <p:sp>
        <p:nvSpPr>
          <p:cNvPr id="3" name="Text Placeholder 2">
            <a:extLst>
              <a:ext uri="{FF2B5EF4-FFF2-40B4-BE49-F238E27FC236}">
                <a16:creationId xmlns:a16="http://schemas.microsoft.com/office/drawing/2014/main" id="{E4C1F0AF-657E-B444-87B9-989AD7134248}"/>
              </a:ext>
            </a:extLst>
          </p:cNvPr>
          <p:cNvSpPr>
            <a:spLocks noGrp="1"/>
          </p:cNvSpPr>
          <p:nvPr>
            <p:ph type="body" idx="1"/>
          </p:nvPr>
        </p:nvSpPr>
        <p:spPr/>
        <p:txBody>
          <a:bodyPr anchor="t">
            <a:normAutofit lnSpcReduction="10000"/>
          </a:bodyPr>
          <a:lstStyle/>
          <a:p>
            <a:pPr marL="0" indent="0" algn="ctr">
              <a:lnSpc>
                <a:spcPct val="110000"/>
              </a:lnSpc>
              <a:spcBef>
                <a:spcPts val="600"/>
              </a:spcBef>
              <a:buNone/>
            </a:pPr>
            <a:r>
              <a:rPr lang="en-US" sz="7800" dirty="0">
                <a:latin typeface="Arial" panose="020B0604020202020204" pitchFamily="34" charset="0"/>
                <a:cs typeface="Arial" panose="020B0604020202020204" pitchFamily="34" charset="0"/>
              </a:rPr>
              <a:t>from the Pharisees, the </a:t>
            </a:r>
            <a:r>
              <a:rPr lang="en-US" sz="7800" b="1" dirty="0">
                <a:latin typeface="Arial" panose="020B0604020202020204" pitchFamily="34" charset="0"/>
                <a:cs typeface="Arial" panose="020B0604020202020204" pitchFamily="34" charset="0"/>
              </a:rPr>
              <a:t>Pharisees</a:t>
            </a:r>
            <a:r>
              <a:rPr lang="en-US" sz="7800" dirty="0">
                <a:latin typeface="Arial" panose="020B0604020202020204" pitchFamily="34" charset="0"/>
                <a:cs typeface="Arial" panose="020B0604020202020204" pitchFamily="34" charset="0"/>
              </a:rPr>
              <a:t> from the pagan, and the </a:t>
            </a:r>
            <a:r>
              <a:rPr lang="en-US" sz="7800" b="1" dirty="0">
                <a:latin typeface="Arial" panose="020B0604020202020204" pitchFamily="34" charset="0"/>
                <a:cs typeface="Arial" panose="020B0604020202020204" pitchFamily="34" charset="0"/>
              </a:rPr>
              <a:t>pagans</a:t>
            </a:r>
            <a:r>
              <a:rPr lang="en-US" sz="7800" dirty="0">
                <a:latin typeface="Arial" panose="020B0604020202020204" pitchFamily="34" charset="0"/>
                <a:cs typeface="Arial" panose="020B0604020202020204" pitchFamily="34" charset="0"/>
              </a:rPr>
              <a:t> from the old </a:t>
            </a:r>
            <a:r>
              <a:rPr lang="en-US" sz="7800" b="1" dirty="0">
                <a:latin typeface="Arial" panose="020B0604020202020204" pitchFamily="34" charset="0"/>
                <a:cs typeface="Arial" panose="020B0604020202020204" pitchFamily="34" charset="0"/>
              </a:rPr>
              <a:t>Serpent</a:t>
            </a:r>
            <a:r>
              <a:rPr lang="en-US" sz="7800" dirty="0">
                <a:latin typeface="Arial" panose="020B0604020202020204" pitchFamily="34" charset="0"/>
                <a:cs typeface="Arial" panose="020B0604020202020204" pitchFamily="34" charset="0"/>
              </a:rPr>
              <a:t>, who first preached the doctrine amid the lowly bowels of Paradise to an audience all too willing to hear and heed the new and fascinating theology – </a:t>
            </a:r>
          </a:p>
          <a:p>
            <a:pPr marL="0" indent="0" algn="ctr">
              <a:lnSpc>
                <a:spcPct val="110000"/>
              </a:lnSpc>
              <a:spcBef>
                <a:spcPts val="600"/>
              </a:spcBef>
              <a:buNone/>
            </a:pPr>
            <a:r>
              <a:rPr lang="en-US" sz="7800" dirty="0">
                <a:latin typeface="Arial" panose="020B0604020202020204" pitchFamily="34" charset="0"/>
                <a:cs typeface="Arial" panose="020B0604020202020204" pitchFamily="34" charset="0"/>
              </a:rPr>
              <a:t>‘You shall NOT surely die.’”</a:t>
            </a:r>
          </a:p>
          <a:p>
            <a:pPr marL="0" indent="0" algn="ctr">
              <a:buNone/>
            </a:pPr>
            <a:endParaRPr lang="en-US" sz="78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8529252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22541"/>
          <a:stretch/>
        </p:blipFill>
        <p:spPr>
          <a:xfrm>
            <a:off x="0" y="-4982"/>
            <a:ext cx="24384000" cy="13716000"/>
          </a:xfrm>
          <a:prstGeom prst="rect">
            <a:avLst/>
          </a:prstGeom>
        </p:spPr>
      </p:pic>
    </p:spTree>
    <p:extLst>
      <p:ext uri="{BB962C8B-B14F-4D97-AF65-F5344CB8AC3E}">
        <p14:creationId xmlns:p14="http://schemas.microsoft.com/office/powerpoint/2010/main" val="181842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6" name="Picture 2" descr="0522078"/>
          <p:cNvPicPr>
            <a:picLocks noChangeAspect="1" noChangeArrowheads="1"/>
          </p:cNvPicPr>
          <p:nvPr/>
        </p:nvPicPr>
        <p:blipFill>
          <a:blip r:embed="rId3" cstate="print">
            <a:lum bright="-30000"/>
          </a:blip>
          <a:srcRect/>
          <a:stretch>
            <a:fillRect/>
          </a:stretch>
        </p:blipFill>
        <p:spPr bwMode="auto">
          <a:xfrm>
            <a:off x="0" y="0"/>
            <a:ext cx="24384000" cy="13716000"/>
          </a:xfrm>
          <a:prstGeom prst="rect">
            <a:avLst/>
          </a:prstGeom>
          <a:noFill/>
          <a:ln w="9525">
            <a:noFill/>
            <a:miter lim="800000"/>
            <a:headEnd/>
            <a:tailEnd/>
          </a:ln>
          <a:effectLst/>
        </p:spPr>
      </p:pic>
      <p:pic>
        <p:nvPicPr>
          <p:cNvPr id="5" name="Image" descr="Image">
            <a:extLst>
              <a:ext uri="{FF2B5EF4-FFF2-40B4-BE49-F238E27FC236}">
                <a16:creationId xmlns:a16="http://schemas.microsoft.com/office/drawing/2014/main" id="{3514FD7F-FE52-E74A-8029-D0DC785AEE70}"/>
              </a:ext>
            </a:extLst>
          </p:cNvPr>
          <p:cNvPicPr>
            <a:picLocks/>
          </p:cNvPicPr>
          <p:nvPr/>
        </p:nvPicPr>
        <p:blipFill>
          <a:blip r:embed="rId4"/>
          <a:stretch>
            <a:fillRect/>
          </a:stretch>
        </p:blipFill>
        <p:spPr>
          <a:xfrm>
            <a:off x="0" y="0"/>
            <a:ext cx="24384000" cy="13724220"/>
          </a:xfrm>
          <a:prstGeom prst="rect">
            <a:avLst/>
          </a:prstGeom>
          <a:ln w="12700">
            <a:miter lim="400000"/>
          </a:ln>
        </p:spPr>
      </p:pic>
      <p:sp>
        <p:nvSpPr>
          <p:cNvPr id="328707" name="Text Box 3"/>
          <p:cNvSpPr txBox="1">
            <a:spLocks noChangeArrowheads="1"/>
          </p:cNvSpPr>
          <p:nvPr/>
        </p:nvSpPr>
        <p:spPr bwMode="auto">
          <a:xfrm>
            <a:off x="1778000" y="2731129"/>
            <a:ext cx="20828000" cy="8602355"/>
          </a:xfrm>
          <a:prstGeom prst="rect">
            <a:avLst/>
          </a:prstGeom>
          <a:noFill/>
          <a:ln w="9525">
            <a:noFill/>
            <a:miter lim="800000"/>
            <a:headEnd/>
            <a:tailEnd/>
          </a:ln>
          <a:effectLst/>
        </p:spPr>
        <p:txBody>
          <a:bodyPr wrap="square">
            <a:spAutoFit/>
          </a:bodyPr>
          <a:lstStyle/>
          <a:p>
            <a:pPr eaLnBrk="0" hangingPunct="0">
              <a:spcBef>
                <a:spcPct val="50000"/>
              </a:spcBef>
            </a:pPr>
            <a:r>
              <a:rPr lang="en-US" sz="9600" b="1" dirty="0">
                <a:ln w="18415" cmpd="sng">
                  <a:noFill/>
                  <a:prstDash val="solid"/>
                </a:ln>
                <a:solidFill>
                  <a:srgbClr val="FFFF00"/>
                </a:solidFill>
                <a:effectLst/>
                <a:latin typeface="Arial" panose="020B0604020202020204" pitchFamily="34" charset="0"/>
                <a:cs typeface="Arial" panose="020B0604020202020204" pitchFamily="34" charset="0"/>
              </a:rPr>
              <a:t>Man is Mortal</a:t>
            </a:r>
          </a:p>
          <a:p>
            <a:pPr eaLnBrk="0">
              <a:spcBef>
                <a:spcPts val="600"/>
              </a:spcBef>
            </a:pPr>
            <a:r>
              <a:rPr lang="en-US" sz="7200" b="1" dirty="0">
                <a:ln w="18415" cmpd="sng">
                  <a:noFill/>
                  <a:prstDash val="solid"/>
                </a:ln>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Pope Leo X issued a dogma:</a:t>
            </a:r>
          </a:p>
          <a:p>
            <a:pPr eaLnBrk="0">
              <a:spcBef>
                <a:spcPts val="600"/>
              </a:spcBef>
            </a:pPr>
            <a:endParaRPr lang="en-US" sz="7200" b="1" dirty="0">
              <a:ln w="18415" cmpd="sng">
                <a:noFill/>
                <a:prstDash val="solid"/>
              </a:ln>
              <a:effectLst>
                <a:outerShdw blurRad="63500" dir="3600000" algn="tl" rotWithShape="0">
                  <a:srgbClr val="000000">
                    <a:alpha val="70000"/>
                  </a:srgbClr>
                </a:outerShdw>
              </a:effectLst>
              <a:latin typeface="Arial" panose="020B0604020202020204" pitchFamily="34" charset="0"/>
              <a:cs typeface="Arial" panose="020B0604020202020204" pitchFamily="34" charset="0"/>
            </a:endParaRPr>
          </a:p>
          <a:p>
            <a:pPr eaLnBrk="0">
              <a:spcBef>
                <a:spcPts val="600"/>
              </a:spcBef>
            </a:pPr>
            <a:r>
              <a:rPr lang="en-US" sz="7200" b="1" dirty="0">
                <a:ln w="18415" cmpd="sng">
                  <a:noFill/>
                  <a:prstDash val="solid"/>
                </a:ln>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“We do condemn… all who assert that the… soul is mortal.”</a:t>
            </a:r>
          </a:p>
          <a:p>
            <a:pPr eaLnBrk="0" hangingPunct="0">
              <a:spcBef>
                <a:spcPts val="600"/>
              </a:spcBef>
            </a:pPr>
            <a:endParaRPr lang="en-US" sz="7200" b="1" dirty="0">
              <a:ln w="18415" cmpd="sng">
                <a:noFill/>
                <a:prstDash val="solid"/>
              </a:ln>
              <a:effectLst>
                <a:outerShdw blurRad="63500" dir="3600000" algn="tl" rotWithShape="0">
                  <a:srgbClr val="000000">
                    <a:alpha val="70000"/>
                  </a:srgbClr>
                </a:outerShdw>
              </a:effectLst>
              <a:latin typeface="Arial" panose="020B0604020202020204" pitchFamily="34" charset="0"/>
              <a:cs typeface="Arial" panose="020B0604020202020204" pitchFamily="34" charset="0"/>
            </a:endParaRPr>
          </a:p>
          <a:p>
            <a:pPr eaLnBrk="0">
              <a:spcBef>
                <a:spcPts val="600"/>
              </a:spcBef>
            </a:pPr>
            <a:r>
              <a:rPr lang="en-US" sz="7200" i="1" dirty="0">
                <a:ln w="18415" cmpd="sng">
                  <a:noFill/>
                  <a:prstDash val="solid"/>
                </a:ln>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Fifth Lateran Council–Dec.19, 1513</a:t>
            </a:r>
          </a:p>
        </p:txBody>
      </p:sp>
    </p:spTree>
    <p:extLst>
      <p:ext uri="{BB962C8B-B14F-4D97-AF65-F5344CB8AC3E}">
        <p14:creationId xmlns:p14="http://schemas.microsoft.com/office/powerpoint/2010/main" val="157707641"/>
      </p:ext>
    </p:extLst>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066" name="Picture 2" descr="O-15-0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0"/>
            <a:ext cx="18288000" cy="13716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 name="Picture 6" descr="Marbled-Video2-cut-out-blue"/>
          <p:cNvPicPr>
            <a:picLocks noChangeAspect="1" noChangeArrowheads="1"/>
          </p:cNvPicPr>
          <p:nvPr/>
        </p:nvPicPr>
        <p:blipFill>
          <a:blip r:embed="rId4" cstate="print"/>
          <a:srcRect t="9572" b="17648"/>
          <a:stretch>
            <a:fillRect/>
          </a:stretch>
        </p:blipFill>
        <p:spPr bwMode="auto">
          <a:xfrm>
            <a:off x="0" y="-8964"/>
            <a:ext cx="24384000" cy="13716000"/>
          </a:xfrm>
          <a:prstGeom prst="rect">
            <a:avLst/>
          </a:prstGeom>
          <a:noFill/>
          <a:ln w="9525">
            <a:noFill/>
            <a:miter lim="800000"/>
            <a:headEnd/>
            <a:tailEnd/>
          </a:ln>
        </p:spPr>
      </p:pic>
    </p:spTree>
    <p:extLst>
      <p:ext uri="{BB962C8B-B14F-4D97-AF65-F5344CB8AC3E}">
        <p14:creationId xmlns:p14="http://schemas.microsoft.com/office/powerpoint/2010/main" val="3810127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descr="Image">
            <a:extLst>
              <a:ext uri="{FF2B5EF4-FFF2-40B4-BE49-F238E27FC236}">
                <a16:creationId xmlns:a16="http://schemas.microsoft.com/office/drawing/2014/main" id="{AF77BD53-4A95-BD44-A354-60BF4DB119BC}"/>
              </a:ext>
            </a:extLst>
          </p:cNvPr>
          <p:cNvPicPr>
            <a:picLocks/>
          </p:cNvPicPr>
          <p:nvPr/>
        </p:nvPicPr>
        <p:blipFill>
          <a:blip r:embed="rId3"/>
          <a:stretch>
            <a:fillRect/>
          </a:stretch>
        </p:blipFill>
        <p:spPr>
          <a:xfrm>
            <a:off x="0" y="0"/>
            <a:ext cx="24384000" cy="13724220"/>
          </a:xfrm>
          <a:prstGeom prst="rect">
            <a:avLst/>
          </a:prstGeom>
          <a:ln w="12700">
            <a:miter lim="400000"/>
          </a:ln>
        </p:spPr>
      </p:pic>
      <p:sp>
        <p:nvSpPr>
          <p:cNvPr id="2" name="Title 1">
            <a:extLst>
              <a:ext uri="{FF2B5EF4-FFF2-40B4-BE49-F238E27FC236}">
                <a16:creationId xmlns:a16="http://schemas.microsoft.com/office/drawing/2014/main" id="{F91AB57A-BA30-A041-9D51-F2A4122D58FE}"/>
              </a:ext>
            </a:extLst>
          </p:cNvPr>
          <p:cNvSpPr>
            <a:spLocks noGrp="1"/>
          </p:cNvSpPr>
          <p:nvPr>
            <p:ph type="title"/>
          </p:nvPr>
        </p:nvSpPr>
        <p:spPr/>
        <p:txBody>
          <a:bodyPr>
            <a:normAutofit/>
          </a:bodyPr>
          <a:lstStyle/>
          <a:p>
            <a:r>
              <a:rPr lang="en-US" b="1" dirty="0"/>
              <a:t>E.W. Sprague, Spiritualist</a:t>
            </a:r>
          </a:p>
        </p:txBody>
      </p:sp>
      <p:sp>
        <p:nvSpPr>
          <p:cNvPr id="3" name="Text Placeholder 2">
            <a:extLst>
              <a:ext uri="{FF2B5EF4-FFF2-40B4-BE49-F238E27FC236}">
                <a16:creationId xmlns:a16="http://schemas.microsoft.com/office/drawing/2014/main" id="{E4C1F0AF-657E-B444-87B9-989AD7134248}"/>
              </a:ext>
            </a:extLst>
          </p:cNvPr>
          <p:cNvSpPr>
            <a:spLocks noGrp="1"/>
          </p:cNvSpPr>
          <p:nvPr>
            <p:ph type="body" idx="1"/>
          </p:nvPr>
        </p:nvSpPr>
        <p:spPr/>
        <p:txBody>
          <a:bodyPr anchor="t">
            <a:normAutofit/>
          </a:bodyPr>
          <a:lstStyle/>
          <a:p>
            <a:pPr marL="0" indent="0" algn="ctr">
              <a:lnSpc>
                <a:spcPct val="110000"/>
              </a:lnSpc>
              <a:spcBef>
                <a:spcPts val="600"/>
              </a:spcBef>
              <a:buNone/>
            </a:pPr>
            <a:r>
              <a:rPr lang="en-US" sz="7800" dirty="0">
                <a:latin typeface="Arial" panose="020B0604020202020204" pitchFamily="34" charset="0"/>
                <a:cs typeface="Arial" panose="020B0604020202020204" pitchFamily="34" charset="0"/>
              </a:rPr>
              <a:t>“Spiritualism says that the dead know more than the living. ‘And the serpent said unto the woman, ye shall </a:t>
            </a:r>
            <a:r>
              <a:rPr lang="en-US" sz="7800" u="sng" dirty="0">
                <a:latin typeface="Arial" panose="020B0604020202020204" pitchFamily="34" charset="0"/>
                <a:cs typeface="Arial" panose="020B0604020202020204" pitchFamily="34" charset="0"/>
              </a:rPr>
              <a:t>not</a:t>
            </a:r>
            <a:r>
              <a:rPr lang="en-US" sz="7800" dirty="0">
                <a:latin typeface="Arial" panose="020B0604020202020204" pitchFamily="34" charset="0"/>
                <a:cs typeface="Arial" panose="020B0604020202020204" pitchFamily="34" charset="0"/>
              </a:rPr>
              <a:t> surely die.’ (Gen. 3:4)...” In this, as in many other passages, </a:t>
            </a:r>
          </a:p>
          <a:p>
            <a:pPr marL="0" indent="0" algn="ctr">
              <a:lnSpc>
                <a:spcPct val="110000"/>
              </a:lnSpc>
              <a:spcBef>
                <a:spcPts val="600"/>
              </a:spcBef>
              <a:buNone/>
            </a:pPr>
            <a:r>
              <a:rPr lang="en-US" sz="7800" dirty="0">
                <a:solidFill>
                  <a:srgbClr val="FFFF00"/>
                </a:solidFill>
                <a:latin typeface="Arial" panose="020B0604020202020204" pitchFamily="34" charset="0"/>
                <a:cs typeface="Arial" panose="020B0604020202020204" pitchFamily="34" charset="0"/>
              </a:rPr>
              <a:t>the Devil told the truth and the Lord is in error.”</a:t>
            </a:r>
          </a:p>
          <a:p>
            <a:endParaRPr lang="en-US" dirty="0"/>
          </a:p>
        </p:txBody>
      </p:sp>
    </p:spTree>
    <p:extLst>
      <p:ext uri="{BB962C8B-B14F-4D97-AF65-F5344CB8AC3E}">
        <p14:creationId xmlns:p14="http://schemas.microsoft.com/office/powerpoint/2010/main" val="1752944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descr="Image">
            <a:extLst>
              <a:ext uri="{FF2B5EF4-FFF2-40B4-BE49-F238E27FC236}">
                <a16:creationId xmlns:a16="http://schemas.microsoft.com/office/drawing/2014/main" id="{AF77BD53-4A95-BD44-A354-60BF4DB119BC}"/>
              </a:ext>
            </a:extLst>
          </p:cNvPr>
          <p:cNvPicPr>
            <a:picLocks/>
          </p:cNvPicPr>
          <p:nvPr/>
        </p:nvPicPr>
        <p:blipFill>
          <a:blip r:embed="rId3"/>
          <a:stretch>
            <a:fillRect/>
          </a:stretch>
        </p:blipFill>
        <p:spPr>
          <a:xfrm>
            <a:off x="0" y="0"/>
            <a:ext cx="24384000" cy="13724220"/>
          </a:xfrm>
          <a:prstGeom prst="rect">
            <a:avLst/>
          </a:prstGeom>
          <a:ln w="12700">
            <a:miter lim="400000"/>
          </a:ln>
        </p:spPr>
      </p:pic>
      <p:sp>
        <p:nvSpPr>
          <p:cNvPr id="2" name="Title 1">
            <a:extLst>
              <a:ext uri="{FF2B5EF4-FFF2-40B4-BE49-F238E27FC236}">
                <a16:creationId xmlns:a16="http://schemas.microsoft.com/office/drawing/2014/main" id="{F91AB57A-BA30-A041-9D51-F2A4122D58FE}"/>
              </a:ext>
            </a:extLst>
          </p:cNvPr>
          <p:cNvSpPr>
            <a:spLocks noGrp="1"/>
          </p:cNvSpPr>
          <p:nvPr>
            <p:ph type="title"/>
          </p:nvPr>
        </p:nvSpPr>
        <p:spPr/>
        <p:txBody>
          <a:bodyPr>
            <a:normAutofit/>
          </a:bodyPr>
          <a:lstStyle/>
          <a:p>
            <a:r>
              <a:rPr lang="en-US" b="1" dirty="0"/>
              <a:t>Ecclesiastes 9:5 </a:t>
            </a:r>
          </a:p>
        </p:txBody>
      </p:sp>
      <p:sp>
        <p:nvSpPr>
          <p:cNvPr id="3" name="Text Placeholder 2">
            <a:extLst>
              <a:ext uri="{FF2B5EF4-FFF2-40B4-BE49-F238E27FC236}">
                <a16:creationId xmlns:a16="http://schemas.microsoft.com/office/drawing/2014/main" id="{E4C1F0AF-657E-B444-87B9-989AD7134248}"/>
              </a:ext>
            </a:extLst>
          </p:cNvPr>
          <p:cNvSpPr>
            <a:spLocks noGrp="1"/>
          </p:cNvSpPr>
          <p:nvPr>
            <p:ph type="body" idx="1"/>
          </p:nvPr>
        </p:nvSpPr>
        <p:spPr/>
        <p:txBody>
          <a:bodyPr anchor="t">
            <a:normAutofit/>
          </a:bodyPr>
          <a:lstStyle/>
          <a:p>
            <a:pPr marL="0" indent="0" algn="ctr">
              <a:lnSpc>
                <a:spcPct val="110000"/>
              </a:lnSpc>
              <a:spcBef>
                <a:spcPts val="600"/>
              </a:spcBef>
              <a:buNone/>
            </a:pPr>
            <a:r>
              <a:rPr lang="en-US" sz="7800" dirty="0">
                <a:latin typeface="Arial" panose="020B0604020202020204" pitchFamily="34" charset="0"/>
                <a:cs typeface="Arial" panose="020B0604020202020204" pitchFamily="34" charset="0"/>
              </a:rPr>
              <a:t>“For the living know that they will die;</a:t>
            </a:r>
          </a:p>
          <a:p>
            <a:pPr marL="0" indent="0" algn="ctr">
              <a:lnSpc>
                <a:spcPct val="110000"/>
              </a:lnSpc>
              <a:spcBef>
                <a:spcPts val="600"/>
              </a:spcBef>
              <a:buNone/>
            </a:pPr>
            <a:r>
              <a:rPr lang="en-US" sz="7800" dirty="0">
                <a:latin typeface="Arial" panose="020B0604020202020204" pitchFamily="34" charset="0"/>
                <a:cs typeface="Arial" panose="020B0604020202020204" pitchFamily="34" charset="0"/>
              </a:rPr>
              <a:t>But </a:t>
            </a:r>
            <a:r>
              <a:rPr lang="en-US" sz="7800" dirty="0">
                <a:solidFill>
                  <a:srgbClr val="FFFF00"/>
                </a:solidFill>
                <a:latin typeface="Arial" panose="020B0604020202020204" pitchFamily="34" charset="0"/>
                <a:cs typeface="Arial" panose="020B0604020202020204" pitchFamily="34" charset="0"/>
              </a:rPr>
              <a:t>the dead know nothing</a:t>
            </a:r>
            <a:r>
              <a:rPr lang="en-US" sz="7800" dirty="0">
                <a:latin typeface="Arial" panose="020B0604020202020204" pitchFamily="34" charset="0"/>
                <a:cs typeface="Arial" panose="020B0604020202020204" pitchFamily="34" charset="0"/>
              </a:rPr>
              <a:t>,</a:t>
            </a:r>
          </a:p>
          <a:p>
            <a:pPr marL="0" indent="0" algn="ctr">
              <a:lnSpc>
                <a:spcPct val="110000"/>
              </a:lnSpc>
              <a:spcBef>
                <a:spcPts val="600"/>
              </a:spcBef>
              <a:buNone/>
            </a:pPr>
            <a:r>
              <a:rPr lang="en-US" sz="7800" dirty="0">
                <a:latin typeface="Arial" panose="020B0604020202020204" pitchFamily="34" charset="0"/>
                <a:cs typeface="Arial" panose="020B0604020202020204" pitchFamily="34" charset="0"/>
              </a:rPr>
              <a:t>And they have no more reward,</a:t>
            </a:r>
          </a:p>
          <a:p>
            <a:pPr marL="0" indent="0" algn="ctr">
              <a:lnSpc>
                <a:spcPct val="110000"/>
              </a:lnSpc>
              <a:spcBef>
                <a:spcPts val="600"/>
              </a:spcBef>
              <a:buNone/>
            </a:pPr>
            <a:r>
              <a:rPr lang="en-US" sz="7800" dirty="0">
                <a:latin typeface="Arial" panose="020B0604020202020204" pitchFamily="34" charset="0"/>
                <a:cs typeface="Arial" panose="020B0604020202020204" pitchFamily="34" charset="0"/>
              </a:rPr>
              <a:t>For the memory of them is forgotten.</a:t>
            </a:r>
          </a:p>
        </p:txBody>
      </p:sp>
    </p:spTree>
    <p:extLst>
      <p:ext uri="{BB962C8B-B14F-4D97-AF65-F5344CB8AC3E}">
        <p14:creationId xmlns:p14="http://schemas.microsoft.com/office/powerpoint/2010/main" val="1468418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descr="Image">
            <a:extLst>
              <a:ext uri="{FF2B5EF4-FFF2-40B4-BE49-F238E27FC236}">
                <a16:creationId xmlns:a16="http://schemas.microsoft.com/office/drawing/2014/main" id="{AF77BD53-4A95-BD44-A354-60BF4DB119BC}"/>
              </a:ext>
            </a:extLst>
          </p:cNvPr>
          <p:cNvPicPr>
            <a:picLocks/>
          </p:cNvPicPr>
          <p:nvPr/>
        </p:nvPicPr>
        <p:blipFill>
          <a:blip r:embed="rId3"/>
          <a:stretch>
            <a:fillRect/>
          </a:stretch>
        </p:blipFill>
        <p:spPr>
          <a:xfrm>
            <a:off x="0" y="0"/>
            <a:ext cx="24384000" cy="13724220"/>
          </a:xfrm>
          <a:prstGeom prst="rect">
            <a:avLst/>
          </a:prstGeom>
          <a:ln w="12700">
            <a:miter lim="400000"/>
          </a:ln>
        </p:spPr>
      </p:pic>
      <p:sp>
        <p:nvSpPr>
          <p:cNvPr id="2" name="Title 1">
            <a:extLst>
              <a:ext uri="{FF2B5EF4-FFF2-40B4-BE49-F238E27FC236}">
                <a16:creationId xmlns:a16="http://schemas.microsoft.com/office/drawing/2014/main" id="{F91AB57A-BA30-A041-9D51-F2A4122D58FE}"/>
              </a:ext>
            </a:extLst>
          </p:cNvPr>
          <p:cNvSpPr>
            <a:spLocks noGrp="1"/>
          </p:cNvSpPr>
          <p:nvPr>
            <p:ph type="title"/>
          </p:nvPr>
        </p:nvSpPr>
        <p:spPr/>
        <p:txBody>
          <a:bodyPr>
            <a:normAutofit/>
          </a:bodyPr>
          <a:lstStyle/>
          <a:p>
            <a:r>
              <a:rPr lang="en-US" b="1" dirty="0"/>
              <a:t>Ecclesiastes 9:6 </a:t>
            </a:r>
          </a:p>
        </p:txBody>
      </p:sp>
      <p:sp>
        <p:nvSpPr>
          <p:cNvPr id="3" name="Text Placeholder 2">
            <a:extLst>
              <a:ext uri="{FF2B5EF4-FFF2-40B4-BE49-F238E27FC236}">
                <a16:creationId xmlns:a16="http://schemas.microsoft.com/office/drawing/2014/main" id="{E4C1F0AF-657E-B444-87B9-989AD7134248}"/>
              </a:ext>
            </a:extLst>
          </p:cNvPr>
          <p:cNvSpPr>
            <a:spLocks noGrp="1"/>
          </p:cNvSpPr>
          <p:nvPr>
            <p:ph type="body" idx="1"/>
          </p:nvPr>
        </p:nvSpPr>
        <p:spPr/>
        <p:txBody>
          <a:bodyPr anchor="t">
            <a:normAutofit/>
          </a:bodyPr>
          <a:lstStyle/>
          <a:p>
            <a:pPr marL="0" indent="0" algn="ctr">
              <a:lnSpc>
                <a:spcPct val="110000"/>
              </a:lnSpc>
              <a:spcBef>
                <a:spcPts val="600"/>
              </a:spcBef>
              <a:buNone/>
            </a:pPr>
            <a:r>
              <a:rPr lang="en-US" sz="7800" dirty="0">
                <a:latin typeface="Arial" panose="020B0604020202020204" pitchFamily="34" charset="0"/>
                <a:cs typeface="Arial" panose="020B0604020202020204" pitchFamily="34" charset="0"/>
              </a:rPr>
              <a:t>Also their </a:t>
            </a:r>
            <a:r>
              <a:rPr lang="en-US" sz="7800" dirty="0">
                <a:solidFill>
                  <a:srgbClr val="FFFF00"/>
                </a:solidFill>
                <a:latin typeface="Arial" panose="020B0604020202020204" pitchFamily="34" charset="0"/>
                <a:cs typeface="Arial" panose="020B0604020202020204" pitchFamily="34" charset="0"/>
              </a:rPr>
              <a:t>love</a:t>
            </a:r>
            <a:r>
              <a:rPr lang="en-US" sz="7800" dirty="0">
                <a:latin typeface="Arial" panose="020B0604020202020204" pitchFamily="34" charset="0"/>
                <a:cs typeface="Arial" panose="020B0604020202020204" pitchFamily="34" charset="0"/>
              </a:rPr>
              <a:t>, their </a:t>
            </a:r>
            <a:r>
              <a:rPr lang="en-US" sz="7800" dirty="0">
                <a:solidFill>
                  <a:srgbClr val="FFFF00"/>
                </a:solidFill>
                <a:latin typeface="Arial" panose="020B0604020202020204" pitchFamily="34" charset="0"/>
                <a:cs typeface="Arial" panose="020B0604020202020204" pitchFamily="34" charset="0"/>
              </a:rPr>
              <a:t>hatred</a:t>
            </a:r>
            <a:r>
              <a:rPr lang="en-US" sz="7800" dirty="0">
                <a:latin typeface="Arial" panose="020B0604020202020204" pitchFamily="34" charset="0"/>
                <a:cs typeface="Arial" panose="020B0604020202020204" pitchFamily="34" charset="0"/>
              </a:rPr>
              <a:t>, and their </a:t>
            </a:r>
            <a:r>
              <a:rPr lang="en-US" sz="7800" dirty="0">
                <a:solidFill>
                  <a:srgbClr val="FFFF00"/>
                </a:solidFill>
                <a:latin typeface="Arial" panose="020B0604020202020204" pitchFamily="34" charset="0"/>
                <a:cs typeface="Arial" panose="020B0604020202020204" pitchFamily="34" charset="0"/>
              </a:rPr>
              <a:t>envy</a:t>
            </a:r>
            <a:r>
              <a:rPr lang="en-US" sz="7800" dirty="0">
                <a:latin typeface="Arial" panose="020B0604020202020204" pitchFamily="34" charset="0"/>
                <a:cs typeface="Arial" panose="020B0604020202020204" pitchFamily="34" charset="0"/>
              </a:rPr>
              <a:t> have now </a:t>
            </a:r>
            <a:r>
              <a:rPr lang="en-US" sz="7800" u="sng" dirty="0">
                <a:latin typeface="Arial" panose="020B0604020202020204" pitchFamily="34" charset="0"/>
                <a:cs typeface="Arial" panose="020B0604020202020204" pitchFamily="34" charset="0"/>
              </a:rPr>
              <a:t>perished</a:t>
            </a:r>
            <a:r>
              <a:rPr lang="en-US" sz="7800" dirty="0">
                <a:latin typeface="Arial" panose="020B0604020202020204" pitchFamily="34" charset="0"/>
                <a:cs typeface="Arial" panose="020B0604020202020204" pitchFamily="34" charset="0"/>
              </a:rPr>
              <a:t>;</a:t>
            </a:r>
          </a:p>
          <a:p>
            <a:pPr marL="0" indent="0" algn="ctr">
              <a:lnSpc>
                <a:spcPct val="110000"/>
              </a:lnSpc>
              <a:spcBef>
                <a:spcPts val="600"/>
              </a:spcBef>
              <a:buNone/>
            </a:pPr>
            <a:r>
              <a:rPr lang="en-US" sz="7800" dirty="0">
                <a:latin typeface="Arial" panose="020B0604020202020204" pitchFamily="34" charset="0"/>
                <a:cs typeface="Arial" panose="020B0604020202020204" pitchFamily="34" charset="0"/>
              </a:rPr>
              <a:t>Nevermore will they have a share</a:t>
            </a:r>
          </a:p>
          <a:p>
            <a:pPr marL="0" indent="0" algn="ctr">
              <a:lnSpc>
                <a:spcPct val="110000"/>
              </a:lnSpc>
              <a:spcBef>
                <a:spcPts val="600"/>
              </a:spcBef>
              <a:buNone/>
            </a:pPr>
            <a:r>
              <a:rPr lang="en-US" sz="7800" dirty="0">
                <a:latin typeface="Arial" panose="020B0604020202020204" pitchFamily="34" charset="0"/>
                <a:cs typeface="Arial" panose="020B0604020202020204" pitchFamily="34" charset="0"/>
              </a:rPr>
              <a:t>In anything done under the sun.”</a:t>
            </a:r>
          </a:p>
        </p:txBody>
      </p:sp>
    </p:spTree>
    <p:extLst>
      <p:ext uri="{BB962C8B-B14F-4D97-AF65-F5344CB8AC3E}">
        <p14:creationId xmlns:p14="http://schemas.microsoft.com/office/powerpoint/2010/main" val="2113163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descr="Image">
            <a:extLst>
              <a:ext uri="{FF2B5EF4-FFF2-40B4-BE49-F238E27FC236}">
                <a16:creationId xmlns:a16="http://schemas.microsoft.com/office/drawing/2014/main" id="{AF77BD53-4A95-BD44-A354-60BF4DB119BC}"/>
              </a:ext>
            </a:extLst>
          </p:cNvPr>
          <p:cNvPicPr>
            <a:picLocks/>
          </p:cNvPicPr>
          <p:nvPr/>
        </p:nvPicPr>
        <p:blipFill>
          <a:blip r:embed="rId3"/>
          <a:stretch>
            <a:fillRect/>
          </a:stretch>
        </p:blipFill>
        <p:spPr>
          <a:xfrm>
            <a:off x="0" y="0"/>
            <a:ext cx="24384000" cy="13724220"/>
          </a:xfrm>
          <a:prstGeom prst="rect">
            <a:avLst/>
          </a:prstGeom>
          <a:ln w="12700">
            <a:miter lim="400000"/>
          </a:ln>
        </p:spPr>
      </p:pic>
      <p:sp>
        <p:nvSpPr>
          <p:cNvPr id="2" name="Title 1">
            <a:extLst>
              <a:ext uri="{FF2B5EF4-FFF2-40B4-BE49-F238E27FC236}">
                <a16:creationId xmlns:a16="http://schemas.microsoft.com/office/drawing/2014/main" id="{F91AB57A-BA30-A041-9D51-F2A4122D58FE}"/>
              </a:ext>
            </a:extLst>
          </p:cNvPr>
          <p:cNvSpPr>
            <a:spLocks noGrp="1"/>
          </p:cNvSpPr>
          <p:nvPr>
            <p:ph type="title"/>
          </p:nvPr>
        </p:nvSpPr>
        <p:spPr/>
        <p:txBody>
          <a:bodyPr>
            <a:normAutofit/>
          </a:bodyPr>
          <a:lstStyle/>
          <a:p>
            <a:r>
              <a:rPr lang="en-US" b="1" dirty="0"/>
              <a:t>Ecclesiastes 9:10 </a:t>
            </a:r>
          </a:p>
        </p:txBody>
      </p:sp>
      <p:sp>
        <p:nvSpPr>
          <p:cNvPr id="3" name="Text Placeholder 2">
            <a:extLst>
              <a:ext uri="{FF2B5EF4-FFF2-40B4-BE49-F238E27FC236}">
                <a16:creationId xmlns:a16="http://schemas.microsoft.com/office/drawing/2014/main" id="{E4C1F0AF-657E-B444-87B9-989AD7134248}"/>
              </a:ext>
            </a:extLst>
          </p:cNvPr>
          <p:cNvSpPr>
            <a:spLocks noGrp="1"/>
          </p:cNvSpPr>
          <p:nvPr>
            <p:ph type="body" idx="1"/>
          </p:nvPr>
        </p:nvSpPr>
        <p:spPr/>
        <p:txBody>
          <a:bodyPr anchor="t">
            <a:normAutofit/>
          </a:bodyPr>
          <a:lstStyle/>
          <a:p>
            <a:pPr marL="0" indent="0" algn="ctr">
              <a:lnSpc>
                <a:spcPct val="110000"/>
              </a:lnSpc>
              <a:spcBef>
                <a:spcPts val="600"/>
              </a:spcBef>
              <a:buNone/>
            </a:pPr>
            <a:r>
              <a:rPr lang="en-US" sz="7800" dirty="0">
                <a:latin typeface="Arial" panose="020B0604020202020204" pitchFamily="34" charset="0"/>
                <a:cs typeface="Arial" panose="020B0604020202020204" pitchFamily="34" charset="0"/>
              </a:rPr>
              <a:t>Whatever your hand finds to do, </a:t>
            </a:r>
          </a:p>
          <a:p>
            <a:pPr marL="0" indent="0" algn="ctr">
              <a:lnSpc>
                <a:spcPct val="110000"/>
              </a:lnSpc>
              <a:spcBef>
                <a:spcPts val="600"/>
              </a:spcBef>
              <a:buNone/>
            </a:pPr>
            <a:r>
              <a:rPr lang="en-US" sz="7800" dirty="0">
                <a:latin typeface="Arial" panose="020B0604020202020204" pitchFamily="34" charset="0"/>
                <a:cs typeface="Arial" panose="020B0604020202020204" pitchFamily="34" charset="0"/>
              </a:rPr>
              <a:t>do it with your might; </a:t>
            </a:r>
          </a:p>
          <a:p>
            <a:pPr marL="0" indent="0" algn="ctr">
              <a:lnSpc>
                <a:spcPct val="110000"/>
              </a:lnSpc>
              <a:spcBef>
                <a:spcPts val="600"/>
              </a:spcBef>
              <a:buNone/>
            </a:pPr>
            <a:r>
              <a:rPr lang="en-US" sz="7800" dirty="0">
                <a:latin typeface="Arial" panose="020B0604020202020204" pitchFamily="34" charset="0"/>
                <a:cs typeface="Arial" panose="020B0604020202020204" pitchFamily="34" charset="0"/>
              </a:rPr>
              <a:t>for there is </a:t>
            </a:r>
            <a:r>
              <a:rPr lang="en-US" sz="7800" u="sng" dirty="0">
                <a:latin typeface="Arial" panose="020B0604020202020204" pitchFamily="34" charset="0"/>
                <a:cs typeface="Arial" panose="020B0604020202020204" pitchFamily="34" charset="0"/>
              </a:rPr>
              <a:t>no</a:t>
            </a:r>
            <a:r>
              <a:rPr lang="en-US" sz="7800" dirty="0">
                <a:latin typeface="Arial" panose="020B0604020202020204" pitchFamily="34" charset="0"/>
                <a:cs typeface="Arial" panose="020B0604020202020204" pitchFamily="34" charset="0"/>
              </a:rPr>
              <a:t> </a:t>
            </a:r>
            <a:r>
              <a:rPr lang="en-US" sz="7800" dirty="0">
                <a:solidFill>
                  <a:srgbClr val="FFFF00"/>
                </a:solidFill>
                <a:latin typeface="Arial" panose="020B0604020202020204" pitchFamily="34" charset="0"/>
                <a:cs typeface="Arial" panose="020B0604020202020204" pitchFamily="34" charset="0"/>
              </a:rPr>
              <a:t>work</a:t>
            </a:r>
            <a:r>
              <a:rPr lang="en-US" sz="7800" dirty="0">
                <a:latin typeface="Arial" panose="020B0604020202020204" pitchFamily="34" charset="0"/>
                <a:cs typeface="Arial" panose="020B0604020202020204" pitchFamily="34" charset="0"/>
              </a:rPr>
              <a:t> or </a:t>
            </a:r>
            <a:r>
              <a:rPr lang="en-US" sz="7800" dirty="0">
                <a:solidFill>
                  <a:srgbClr val="FFFF00"/>
                </a:solidFill>
                <a:latin typeface="Arial" panose="020B0604020202020204" pitchFamily="34" charset="0"/>
                <a:cs typeface="Arial" panose="020B0604020202020204" pitchFamily="34" charset="0"/>
              </a:rPr>
              <a:t>device</a:t>
            </a:r>
            <a:r>
              <a:rPr lang="en-US" sz="7800" dirty="0">
                <a:latin typeface="Arial" panose="020B0604020202020204" pitchFamily="34" charset="0"/>
                <a:cs typeface="Arial" panose="020B0604020202020204" pitchFamily="34" charset="0"/>
              </a:rPr>
              <a:t> or </a:t>
            </a:r>
            <a:r>
              <a:rPr lang="en-US" sz="7800" dirty="0">
                <a:solidFill>
                  <a:srgbClr val="FFFF00"/>
                </a:solidFill>
                <a:latin typeface="Arial" panose="020B0604020202020204" pitchFamily="34" charset="0"/>
                <a:cs typeface="Arial" panose="020B0604020202020204" pitchFamily="34" charset="0"/>
              </a:rPr>
              <a:t>knowledge</a:t>
            </a:r>
            <a:r>
              <a:rPr lang="en-US" sz="7800" dirty="0">
                <a:latin typeface="Arial" panose="020B0604020202020204" pitchFamily="34" charset="0"/>
                <a:cs typeface="Arial" panose="020B0604020202020204" pitchFamily="34" charset="0"/>
              </a:rPr>
              <a:t> or </a:t>
            </a:r>
            <a:r>
              <a:rPr lang="en-US" sz="7800" dirty="0">
                <a:solidFill>
                  <a:srgbClr val="FFFF00"/>
                </a:solidFill>
                <a:latin typeface="Arial" panose="020B0604020202020204" pitchFamily="34" charset="0"/>
                <a:cs typeface="Arial" panose="020B0604020202020204" pitchFamily="34" charset="0"/>
              </a:rPr>
              <a:t>wisdom</a:t>
            </a:r>
            <a:r>
              <a:rPr lang="en-US" sz="7800" dirty="0">
                <a:latin typeface="Arial" panose="020B0604020202020204" pitchFamily="34" charset="0"/>
                <a:cs typeface="Arial" panose="020B0604020202020204" pitchFamily="34" charset="0"/>
              </a:rPr>
              <a:t> </a:t>
            </a:r>
            <a:r>
              <a:rPr lang="en-US" sz="7800" u="sng" dirty="0">
                <a:latin typeface="Arial" panose="020B0604020202020204" pitchFamily="34" charset="0"/>
                <a:cs typeface="Arial" panose="020B0604020202020204" pitchFamily="34" charset="0"/>
              </a:rPr>
              <a:t>in the grave </a:t>
            </a:r>
            <a:r>
              <a:rPr lang="en-US" sz="7800" dirty="0">
                <a:latin typeface="Arial" panose="020B0604020202020204" pitchFamily="34" charset="0"/>
                <a:cs typeface="Arial" panose="020B0604020202020204" pitchFamily="34" charset="0"/>
              </a:rPr>
              <a:t>where you are going.”</a:t>
            </a:r>
          </a:p>
        </p:txBody>
      </p:sp>
    </p:spTree>
    <p:extLst>
      <p:ext uri="{BB962C8B-B14F-4D97-AF65-F5344CB8AC3E}">
        <p14:creationId xmlns:p14="http://schemas.microsoft.com/office/powerpoint/2010/main" val="4182360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09101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F967FD-A9A4-AF4B-844E-68BDB63FB8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6"/>
            <a:ext cx="24384000" cy="13703808"/>
          </a:xfrm>
          <a:prstGeom prst="rect">
            <a:avLst/>
          </a:prstGeom>
        </p:spPr>
      </p:pic>
    </p:spTree>
    <p:extLst>
      <p:ext uri="{BB962C8B-B14F-4D97-AF65-F5344CB8AC3E}">
        <p14:creationId xmlns:p14="http://schemas.microsoft.com/office/powerpoint/2010/main" val="368352637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799" name="iu.png" descr="iu.png"/>
          <p:cNvPicPr>
            <a:picLocks noChangeAspect="1"/>
          </p:cNvPicPr>
          <p:nvPr/>
        </p:nvPicPr>
        <p:blipFill>
          <a:blip r:embed="rId4"/>
          <a:stretch>
            <a:fillRect/>
          </a:stretch>
        </p:blipFill>
        <p:spPr>
          <a:xfrm>
            <a:off x="0" y="0"/>
            <a:ext cx="24384000" cy="13716000"/>
          </a:xfrm>
          <a:prstGeom prst="rect">
            <a:avLst/>
          </a:prstGeom>
          <a:ln w="12700">
            <a:miter lim="400000"/>
          </a:ln>
        </p:spPr>
      </p:pic>
      <p:pic>
        <p:nvPicPr>
          <p:cNvPr id="800" name="Image" descr="Image"/>
          <p:cNvPicPr>
            <a:picLocks/>
          </p:cNvPicPr>
          <p:nvPr/>
        </p:nvPicPr>
        <p:blipFill>
          <a:blip r:embed="rId5"/>
          <a:stretch>
            <a:fillRect/>
          </a:stretch>
        </p:blipFill>
        <p:spPr>
          <a:xfrm>
            <a:off x="0" y="0"/>
            <a:ext cx="24384000" cy="13724220"/>
          </a:xfrm>
          <a:prstGeom prst="rect">
            <a:avLst/>
          </a:prstGeom>
          <a:ln w="12700">
            <a:miter lim="400000"/>
          </a:ln>
        </p:spPr>
      </p:pic>
      <p:pic>
        <p:nvPicPr>
          <p:cNvPr id="801" name="image.png" descr="image.png"/>
          <p:cNvPicPr>
            <a:picLocks noChangeAspect="1"/>
          </p:cNvPicPr>
          <p:nvPr/>
        </p:nvPicPr>
        <p:blipFill>
          <a:blip r:embed="rId6"/>
          <a:stretch>
            <a:fillRect/>
          </a:stretch>
        </p:blipFill>
        <p:spPr>
          <a:xfrm>
            <a:off x="0" y="4267200"/>
            <a:ext cx="20269200" cy="7340600"/>
          </a:xfrm>
          <a:prstGeom prst="rect">
            <a:avLst/>
          </a:prstGeom>
          <a:ln w="12700">
            <a:miter lim="400000"/>
          </a:ln>
        </p:spPr>
      </p:pic>
      <p:sp>
        <p:nvSpPr>
          <p:cNvPr id="802" name="Those who receive the seven last plagues are those who rejected what was found in the Most Holy Place."/>
          <p:cNvSpPr txBox="1"/>
          <p:nvPr/>
        </p:nvSpPr>
        <p:spPr>
          <a:xfrm>
            <a:off x="2583296" y="11184574"/>
            <a:ext cx="19217407" cy="14773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defRPr sz="8400" b="1">
                <a:latin typeface="Helvetica"/>
                <a:ea typeface="Helvetica"/>
                <a:cs typeface="Helvetica"/>
                <a:sym typeface="Helvetica"/>
              </a:defRPr>
            </a:lvl1pPr>
          </a:lstStyle>
          <a:p>
            <a:r>
              <a:rPr lang="en-US" dirty="0"/>
              <a:t>The Last Message to a dying World</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9070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349E65-6DF7-984A-B525-F884F47961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6307" y="0"/>
            <a:ext cx="18991385" cy="13702558"/>
          </a:xfrm>
          <a:prstGeom prst="rect">
            <a:avLst/>
          </a:prstGeom>
        </p:spPr>
      </p:pic>
      <p:pic>
        <p:nvPicPr>
          <p:cNvPr id="4" name="Picture 3">
            <a:extLst>
              <a:ext uri="{FF2B5EF4-FFF2-40B4-BE49-F238E27FC236}">
                <a16:creationId xmlns:a16="http://schemas.microsoft.com/office/drawing/2014/main" id="{13D61649-930A-4540-84B3-31157010B7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9372" y="1"/>
            <a:ext cx="10688320" cy="4267200"/>
          </a:xfrm>
          <a:prstGeom prst="rect">
            <a:avLst/>
          </a:prstGeom>
        </p:spPr>
      </p:pic>
    </p:spTree>
    <p:extLst>
      <p:ext uri="{BB962C8B-B14F-4D97-AF65-F5344CB8AC3E}">
        <p14:creationId xmlns:p14="http://schemas.microsoft.com/office/powerpoint/2010/main" val="1573115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6" descr="SecondComingOfJesus.jpg"/>
          <p:cNvPicPr>
            <a:picLocks noGrp="1" noChangeAspect="1"/>
          </p:cNvPicPr>
          <p:nvPr/>
        </p:nvPicPr>
        <p:blipFill>
          <a:blip r:embed="rId2">
            <a:extLst>
              <a:ext uri="{28A0092B-C50C-407E-A947-70E740481C1C}">
                <a14:useLocalDpi xmlns:a14="http://schemas.microsoft.com/office/drawing/2010/main" val="0"/>
              </a:ext>
            </a:extLst>
          </a:blip>
          <a:srcRect t="9589" b="9589"/>
          <a:stretch>
            <a:fillRect/>
          </a:stretch>
        </p:blipFill>
        <p:spPr>
          <a:xfrm>
            <a:off x="0" y="0"/>
            <a:ext cx="24384000" cy="13716000"/>
          </a:xfrm>
          <a:prstGeom prst="rect">
            <a:avLst/>
          </a:prstGeom>
        </p:spPr>
      </p:pic>
    </p:spTree>
    <p:extLst>
      <p:ext uri="{BB962C8B-B14F-4D97-AF65-F5344CB8AC3E}">
        <p14:creationId xmlns:p14="http://schemas.microsoft.com/office/powerpoint/2010/main" val="3664521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 name="Double-click to edit"/>
          <p:cNvSpPr txBox="1">
            <a:spLocks noGrp="1"/>
          </p:cNvSpPr>
          <p:nvPr>
            <p:ph type="title"/>
          </p:nvPr>
        </p:nvSpPr>
        <p:spPr>
          <a:prstGeom prst="rect">
            <a:avLst/>
          </a:prstGeom>
        </p:spPr>
        <p:txBody>
          <a:bodyPr/>
          <a:lstStyle/>
          <a:p>
            <a:endParaRPr/>
          </a:p>
        </p:txBody>
      </p:sp>
      <p:sp>
        <p:nvSpPr>
          <p:cNvPr id="492" name="Double-click to edit"/>
          <p:cNvSpPr txBox="1">
            <a:spLocks noGrp="1"/>
          </p:cNvSpPr>
          <p:nvPr>
            <p:ph type="body" idx="1"/>
          </p:nvPr>
        </p:nvSpPr>
        <p:spPr>
          <a:prstGeom prst="rect">
            <a:avLst/>
          </a:prstGeom>
        </p:spPr>
        <p:txBody>
          <a:bodyPr/>
          <a:lstStyle/>
          <a:p>
            <a:endParaRPr dirty="0"/>
          </a:p>
        </p:txBody>
      </p:sp>
      <p:pic>
        <p:nvPicPr>
          <p:cNvPr id="7" name="Picture 6">
            <a:extLst>
              <a:ext uri="{FF2B5EF4-FFF2-40B4-BE49-F238E27FC236}">
                <a16:creationId xmlns:a16="http://schemas.microsoft.com/office/drawing/2014/main" id="{4513CD4D-5C66-E54F-B2A6-C75993A92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24384000" cy="18275585"/>
          </a:xfrm>
          <a:prstGeom prst="rect">
            <a:avLst/>
          </a:prstGeom>
        </p:spPr>
      </p:pic>
    </p:spTree>
    <p:extLst>
      <p:ext uri="{BB962C8B-B14F-4D97-AF65-F5344CB8AC3E}">
        <p14:creationId xmlns:p14="http://schemas.microsoft.com/office/powerpoint/2010/main" val="2806240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Double-click to edit"/>
          <p:cNvSpPr txBox="1">
            <a:spLocks noGrp="1"/>
          </p:cNvSpPr>
          <p:nvPr>
            <p:ph type="title"/>
          </p:nvPr>
        </p:nvSpPr>
        <p:spPr>
          <a:prstGeom prst="rect">
            <a:avLst/>
          </a:prstGeom>
        </p:spPr>
        <p:txBody>
          <a:bodyPr/>
          <a:lstStyle/>
          <a:p>
            <a:endParaRPr/>
          </a:p>
        </p:txBody>
      </p:sp>
      <p:sp>
        <p:nvSpPr>
          <p:cNvPr id="245" name="Double-click to edit"/>
          <p:cNvSpPr txBox="1">
            <a:spLocks noGrp="1"/>
          </p:cNvSpPr>
          <p:nvPr>
            <p:ph type="body" idx="1"/>
          </p:nvPr>
        </p:nvSpPr>
        <p:spPr>
          <a:prstGeom prst="rect">
            <a:avLst/>
          </a:prstGeom>
        </p:spPr>
        <p:txBody>
          <a:bodyPr/>
          <a:lstStyle/>
          <a:p>
            <a:endParaRPr/>
          </a:p>
        </p:txBody>
      </p:sp>
      <p:pic>
        <p:nvPicPr>
          <p:cNvPr id="4" name="Picture 3">
            <a:extLst>
              <a:ext uri="{FF2B5EF4-FFF2-40B4-BE49-F238E27FC236}">
                <a16:creationId xmlns:a16="http://schemas.microsoft.com/office/drawing/2014/main" id="{4A160FFC-05A6-904A-9636-84A95D12A8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42" y="-1"/>
            <a:ext cx="24423142" cy="13716001"/>
          </a:xfrm>
          <a:prstGeom prst="rect">
            <a:avLst/>
          </a:prstGeom>
        </p:spPr>
      </p:pic>
      <p:pic>
        <p:nvPicPr>
          <p:cNvPr id="6" name="Picture 5">
            <a:extLst>
              <a:ext uri="{FF2B5EF4-FFF2-40B4-BE49-F238E27FC236}">
                <a16:creationId xmlns:a16="http://schemas.microsoft.com/office/drawing/2014/main" id="{38B35831-3D8F-0A49-A606-807FD14BCA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4198" y="59722"/>
            <a:ext cx="8616461" cy="13656278"/>
          </a:xfrm>
          <a:prstGeom prst="rect">
            <a:avLst/>
          </a:prstGeom>
        </p:spPr>
      </p:pic>
      <p:sp>
        <p:nvSpPr>
          <p:cNvPr id="7" name="Jesus…">
            <a:extLst>
              <a:ext uri="{FF2B5EF4-FFF2-40B4-BE49-F238E27FC236}">
                <a16:creationId xmlns:a16="http://schemas.microsoft.com/office/drawing/2014/main" id="{26C85182-FA22-AE45-9A79-0F112060F2BB}"/>
              </a:ext>
            </a:extLst>
          </p:cNvPr>
          <p:cNvSpPr txBox="1"/>
          <p:nvPr/>
        </p:nvSpPr>
        <p:spPr>
          <a:xfrm>
            <a:off x="878839" y="612775"/>
            <a:ext cx="7259321" cy="68326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defTabSz="914400">
              <a:defRPr sz="10800">
                <a:solidFill>
                  <a:srgbClr val="EED8F3"/>
                </a:solidFill>
                <a:effectLst>
                  <a:outerShdw blurRad="12700" dist="38100" dir="2700000" rotWithShape="0">
                    <a:srgbClr val="000000"/>
                  </a:outerShdw>
                </a:effectLst>
                <a:latin typeface="Rockwell Bold"/>
                <a:ea typeface="Rockwell Bold"/>
                <a:cs typeface="Rockwell Bold"/>
                <a:sym typeface="Rockwell Bold"/>
              </a:defRPr>
            </a:pPr>
            <a:r>
              <a:rPr lang="en-US" dirty="0">
                <a:solidFill>
                  <a:srgbClr val="091010"/>
                </a:solidFill>
              </a:rPr>
              <a:t>Do you love my Jesus?</a:t>
            </a:r>
          </a:p>
          <a:p>
            <a:pPr defTabSz="914400">
              <a:defRPr sz="10800">
                <a:solidFill>
                  <a:srgbClr val="EED8F3"/>
                </a:solidFill>
                <a:effectLst>
                  <a:outerShdw blurRad="12700" dist="38100" dir="2700000" rotWithShape="0">
                    <a:srgbClr val="000000"/>
                  </a:outerShdw>
                </a:effectLst>
                <a:latin typeface="Rockwell Bold"/>
                <a:ea typeface="Rockwell Bold"/>
                <a:cs typeface="Rockwell Bold"/>
                <a:sym typeface="Rockwell Bold"/>
              </a:defRPr>
            </a:pPr>
            <a:endParaRPr lang="en-US" dirty="0">
              <a:solidFill>
                <a:srgbClr val="091010"/>
              </a:solidFill>
            </a:endParaRPr>
          </a:p>
        </p:txBody>
      </p:sp>
      <p:sp>
        <p:nvSpPr>
          <p:cNvPr id="8" name="Jesus…">
            <a:extLst>
              <a:ext uri="{FF2B5EF4-FFF2-40B4-BE49-F238E27FC236}">
                <a16:creationId xmlns:a16="http://schemas.microsoft.com/office/drawing/2014/main" id="{4152A0FD-224C-E64B-ADC4-D0A1DD672CE4}"/>
              </a:ext>
            </a:extLst>
          </p:cNvPr>
          <p:cNvSpPr txBox="1"/>
          <p:nvPr/>
        </p:nvSpPr>
        <p:spPr>
          <a:xfrm>
            <a:off x="16245842" y="612775"/>
            <a:ext cx="7259321" cy="51706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defTabSz="914400">
              <a:defRPr sz="10800">
                <a:solidFill>
                  <a:srgbClr val="EED8F3"/>
                </a:solidFill>
                <a:effectLst>
                  <a:outerShdw blurRad="12700" dist="38100" dir="2700000" rotWithShape="0">
                    <a:srgbClr val="000000"/>
                  </a:outerShdw>
                </a:effectLst>
                <a:latin typeface="Rockwell Bold"/>
                <a:ea typeface="Rockwell Bold"/>
                <a:cs typeface="Rockwell Bold"/>
                <a:sym typeface="Rockwell Bold"/>
              </a:defRPr>
            </a:pPr>
            <a:r>
              <a:rPr lang="en-US" dirty="0">
                <a:solidFill>
                  <a:srgbClr val="091010"/>
                </a:solidFill>
              </a:rPr>
              <a:t>Do you trust in Him alone?</a:t>
            </a:r>
            <a:endParaRPr dirty="0">
              <a:solidFill>
                <a:srgbClr val="091010"/>
              </a:solidFill>
            </a:endParaRPr>
          </a:p>
        </p:txBody>
      </p:sp>
    </p:spTree>
    <p:extLst>
      <p:ext uri="{BB962C8B-B14F-4D97-AF65-F5344CB8AC3E}">
        <p14:creationId xmlns:p14="http://schemas.microsoft.com/office/powerpoint/2010/main" val="116844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A0E0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26EBB7-E333-3442-834D-AA35D3E2C1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1788" y="0"/>
            <a:ext cx="18300424"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50C02"/>
        </a:solidFill>
        <a:effectLst/>
      </p:bgPr>
    </p:bg>
    <p:spTree>
      <p:nvGrpSpPr>
        <p:cNvPr id="1" name=""/>
        <p:cNvGrpSpPr/>
        <p:nvPr/>
      </p:nvGrpSpPr>
      <p:grpSpPr>
        <a:xfrm>
          <a:off x="0" y="0"/>
          <a:ext cx="0" cy="0"/>
          <a:chOff x="0" y="0"/>
          <a:chExt cx="0" cy="0"/>
        </a:xfrm>
      </p:grpSpPr>
      <p:pic>
        <p:nvPicPr>
          <p:cNvPr id="465" name="Image" descr="Image"/>
          <p:cNvPicPr>
            <a:picLocks noChangeAspect="1"/>
          </p:cNvPicPr>
          <p:nvPr/>
        </p:nvPicPr>
        <p:blipFill>
          <a:blip r:embed="rId2"/>
          <a:stretch>
            <a:fillRect/>
          </a:stretch>
        </p:blipFill>
        <p:spPr>
          <a:xfrm>
            <a:off x="3048000" y="0"/>
            <a:ext cx="18288000" cy="13716001"/>
          </a:xfrm>
          <a:prstGeom prst="rect">
            <a:avLst/>
          </a:prstGeom>
          <a:ln w="12700">
            <a:miter lim="400000"/>
          </a:ln>
        </p:spPr>
      </p:pic>
    </p:spTree>
    <p:extLst>
      <p:ext uri="{BB962C8B-B14F-4D97-AF65-F5344CB8AC3E}">
        <p14:creationId xmlns:p14="http://schemas.microsoft.com/office/powerpoint/2010/main" val="18009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A5ED67-41B8-034D-AAFA-BDA424AB7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1788" y="0"/>
            <a:ext cx="18300424"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4" name="Double-click to edit"/>
          <p:cNvSpPr txBox="1">
            <a:spLocks noGrp="1"/>
          </p:cNvSpPr>
          <p:nvPr>
            <p:ph type="title"/>
          </p:nvPr>
        </p:nvSpPr>
        <p:spPr>
          <a:prstGeom prst="rect">
            <a:avLst/>
          </a:prstGeom>
        </p:spPr>
        <p:txBody>
          <a:bodyPr/>
          <a:lstStyle/>
          <a:p>
            <a:endParaRPr/>
          </a:p>
        </p:txBody>
      </p:sp>
      <p:sp>
        <p:nvSpPr>
          <p:cNvPr id="245" name="Double-click to edit"/>
          <p:cNvSpPr txBox="1">
            <a:spLocks noGrp="1"/>
          </p:cNvSpPr>
          <p:nvPr>
            <p:ph type="body" idx="1"/>
          </p:nvPr>
        </p:nvSpPr>
        <p:spPr>
          <a:prstGeom prst="rect">
            <a:avLst/>
          </a:prstGeom>
        </p:spPr>
        <p:txBody>
          <a:bodyPr/>
          <a:lstStyle/>
          <a:p>
            <a:endParaRPr/>
          </a:p>
        </p:txBody>
      </p:sp>
      <p:pic>
        <p:nvPicPr>
          <p:cNvPr id="4" name="Picture 3">
            <a:extLst>
              <a:ext uri="{FF2B5EF4-FFF2-40B4-BE49-F238E27FC236}">
                <a16:creationId xmlns:a16="http://schemas.microsoft.com/office/drawing/2014/main" id="{4A160FFC-05A6-904A-9636-84A95D12A8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42" y="-1"/>
            <a:ext cx="24423142" cy="13716001"/>
          </a:xfrm>
          <a:prstGeom prst="rect">
            <a:avLst/>
          </a:prstGeom>
        </p:spPr>
      </p:pic>
      <p:pic>
        <p:nvPicPr>
          <p:cNvPr id="6" name="Picture 5">
            <a:extLst>
              <a:ext uri="{FF2B5EF4-FFF2-40B4-BE49-F238E27FC236}">
                <a16:creationId xmlns:a16="http://schemas.microsoft.com/office/drawing/2014/main" id="{38B35831-3D8F-0A49-A606-807FD14BCA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0119" y="59722"/>
            <a:ext cx="8616461" cy="13656278"/>
          </a:xfrm>
          <a:prstGeom prst="rect">
            <a:avLst/>
          </a:prstGeom>
        </p:spPr>
      </p:pic>
    </p:spTree>
    <p:extLst>
      <p:ext uri="{BB962C8B-B14F-4D97-AF65-F5344CB8AC3E}">
        <p14:creationId xmlns:p14="http://schemas.microsoft.com/office/powerpoint/2010/main" val="241022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Image" descr="Image"/>
          <p:cNvPicPr>
            <a:picLocks/>
          </p:cNvPicPr>
          <p:nvPr/>
        </p:nvPicPr>
        <p:blipFill>
          <a:blip r:embed="rId2"/>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lstStyle>
            <a:lvl1pPr>
              <a:defRPr b="1">
                <a:latin typeface="Helvetica"/>
                <a:ea typeface="Helvetica"/>
                <a:cs typeface="Helvetica"/>
                <a:sym typeface="Helvetica"/>
              </a:defRPr>
            </a:lvl1pPr>
          </a:lstStyle>
          <a:p>
            <a:r>
              <a:rPr lang="en-US" dirty="0"/>
              <a:t>John 14:3</a:t>
            </a:r>
            <a:endParaRPr dirty="0"/>
          </a:p>
        </p:txBody>
      </p:sp>
      <p:sp>
        <p:nvSpPr>
          <p:cNvPr id="143" name="“So I sought for a man among them…"/>
          <p:cNvSpPr txBox="1">
            <a:spLocks noGrp="1"/>
          </p:cNvSpPr>
          <p:nvPr>
            <p:ph type="body" idx="1"/>
          </p:nvPr>
        </p:nvSpPr>
        <p:spPr>
          <a:prstGeom prst="rect">
            <a:avLst/>
          </a:prstGeom>
        </p:spPr>
        <p:txBody>
          <a:bodyPr anchor="t">
            <a:normAutofit/>
          </a:bodyPr>
          <a:lstStyle/>
          <a:p>
            <a:pPr marL="0" indent="0" algn="ctr">
              <a:spcBef>
                <a:spcPts val="0"/>
              </a:spcBef>
              <a:buSzTx/>
              <a:buNone/>
              <a:defRPr sz="8400"/>
            </a:pPr>
            <a:r>
              <a:rPr lang="en-US" sz="9600" dirty="0">
                <a:latin typeface="Arial" panose="020B0604020202020204" pitchFamily="34" charset="0"/>
                <a:cs typeface="Arial" panose="020B0604020202020204" pitchFamily="34" charset="0"/>
              </a:rPr>
              <a:t>“And if I go and prepare a place for you, </a:t>
            </a:r>
            <a:r>
              <a:rPr lang="en-US" sz="9600" dirty="0">
                <a:solidFill>
                  <a:srgbClr val="FFFF00"/>
                </a:solidFill>
                <a:latin typeface="Arial" panose="020B0604020202020204" pitchFamily="34" charset="0"/>
                <a:cs typeface="Arial" panose="020B0604020202020204" pitchFamily="34" charset="0"/>
              </a:rPr>
              <a:t>I will come again </a:t>
            </a:r>
            <a:r>
              <a:rPr lang="en-US" sz="9600" dirty="0">
                <a:latin typeface="Arial" panose="020B0604020202020204" pitchFamily="34" charset="0"/>
                <a:cs typeface="Arial" panose="020B0604020202020204" pitchFamily="34" charset="0"/>
              </a:rPr>
              <a:t>and receive you to Myself; that where I am, there you may be also.”</a:t>
            </a:r>
            <a:endParaRPr sz="9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7369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 name="Double-click to edit"/>
          <p:cNvSpPr txBox="1">
            <a:spLocks noGrp="1"/>
          </p:cNvSpPr>
          <p:nvPr>
            <p:ph type="title"/>
          </p:nvPr>
        </p:nvSpPr>
        <p:spPr>
          <a:prstGeom prst="rect">
            <a:avLst/>
          </a:prstGeom>
        </p:spPr>
        <p:txBody>
          <a:bodyPr/>
          <a:lstStyle/>
          <a:p>
            <a:endParaRPr/>
          </a:p>
        </p:txBody>
      </p:sp>
      <p:sp>
        <p:nvSpPr>
          <p:cNvPr id="492" name="Double-click to edit"/>
          <p:cNvSpPr txBox="1">
            <a:spLocks noGrp="1"/>
          </p:cNvSpPr>
          <p:nvPr>
            <p:ph type="body" idx="1"/>
          </p:nvPr>
        </p:nvSpPr>
        <p:spPr>
          <a:prstGeom prst="rect">
            <a:avLst/>
          </a:prstGeom>
        </p:spPr>
        <p:txBody>
          <a:bodyPr/>
          <a:lstStyle/>
          <a:p>
            <a:endParaRPr dirty="0"/>
          </a:p>
        </p:txBody>
      </p:sp>
      <p:pic>
        <p:nvPicPr>
          <p:cNvPr id="7" name="Picture 6">
            <a:extLst>
              <a:ext uri="{FF2B5EF4-FFF2-40B4-BE49-F238E27FC236}">
                <a16:creationId xmlns:a16="http://schemas.microsoft.com/office/drawing/2014/main" id="{4513CD4D-5C66-E54F-B2A6-C75993A92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24384000" cy="18275585"/>
          </a:xfrm>
          <a:prstGeom prst="rect">
            <a:avLst/>
          </a:prstGeom>
        </p:spPr>
      </p:pic>
    </p:spTree>
    <p:extLst>
      <p:ext uri="{BB962C8B-B14F-4D97-AF65-F5344CB8AC3E}">
        <p14:creationId xmlns:p14="http://schemas.microsoft.com/office/powerpoint/2010/main" val="1562868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Image" descr="Image"/>
          <p:cNvPicPr>
            <a:picLocks/>
          </p:cNvPicPr>
          <p:nvPr/>
        </p:nvPicPr>
        <p:blipFill>
          <a:blip r:embed="rId2"/>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lstStyle>
            <a:lvl1pPr>
              <a:defRPr b="1">
                <a:latin typeface="Helvetica"/>
                <a:ea typeface="Helvetica"/>
                <a:cs typeface="Helvetica"/>
                <a:sym typeface="Helvetica"/>
              </a:defRPr>
            </a:lvl1pPr>
          </a:lstStyle>
          <a:p>
            <a:r>
              <a:rPr lang="en-US" dirty="0"/>
              <a:t>1 Thessalonians 4:16</a:t>
            </a:r>
            <a:endParaRPr dirty="0"/>
          </a:p>
        </p:txBody>
      </p:sp>
      <p:sp>
        <p:nvSpPr>
          <p:cNvPr id="143" name="“So I sought for a man among them…"/>
          <p:cNvSpPr txBox="1">
            <a:spLocks noGrp="1"/>
          </p:cNvSpPr>
          <p:nvPr>
            <p:ph type="body" idx="1"/>
          </p:nvPr>
        </p:nvSpPr>
        <p:spPr>
          <a:prstGeom prst="rect">
            <a:avLst/>
          </a:prstGeom>
        </p:spPr>
        <p:txBody>
          <a:bodyPr anchor="t">
            <a:normAutofit/>
          </a:bodyPr>
          <a:lstStyle/>
          <a:p>
            <a:pPr marL="0" indent="0" algn="ctr">
              <a:spcBef>
                <a:spcPts val="0"/>
              </a:spcBef>
              <a:buSzTx/>
              <a:buNone/>
              <a:defRPr sz="8400"/>
            </a:pPr>
            <a:r>
              <a:rPr lang="en-US" sz="9600" dirty="0">
                <a:latin typeface="Arial" panose="020B0604020202020204" pitchFamily="34" charset="0"/>
                <a:cs typeface="Arial" panose="020B0604020202020204" pitchFamily="34" charset="0"/>
              </a:rPr>
              <a:t>“For the Lord Himself will descend from heaven with a shout, with the voice of an archangel, and with the trumpet of God. And </a:t>
            </a:r>
            <a:r>
              <a:rPr lang="en-US" sz="9600" u="sng" dirty="0">
                <a:solidFill>
                  <a:srgbClr val="FFFF00"/>
                </a:solidFill>
                <a:latin typeface="Arial" panose="020B0604020202020204" pitchFamily="34" charset="0"/>
                <a:cs typeface="Arial" panose="020B0604020202020204" pitchFamily="34" charset="0"/>
              </a:rPr>
              <a:t>the dead </a:t>
            </a:r>
            <a:r>
              <a:rPr lang="en-US" sz="9600" dirty="0">
                <a:solidFill>
                  <a:srgbClr val="FFFF00"/>
                </a:solidFill>
                <a:latin typeface="Arial" panose="020B0604020202020204" pitchFamily="34" charset="0"/>
                <a:cs typeface="Arial" panose="020B0604020202020204" pitchFamily="34" charset="0"/>
              </a:rPr>
              <a:t>in Christ</a:t>
            </a:r>
            <a:r>
              <a:rPr lang="en-US" sz="9600" dirty="0">
                <a:latin typeface="Arial" panose="020B0604020202020204" pitchFamily="34" charset="0"/>
                <a:cs typeface="Arial" panose="020B0604020202020204" pitchFamily="34" charset="0"/>
              </a:rPr>
              <a:t> will rise first.”</a:t>
            </a:r>
            <a:endParaRPr sz="9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99946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F967FD-A9A4-AF4B-844E-68BDB63FB8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6"/>
            <a:ext cx="24384000" cy="13703808"/>
          </a:xfrm>
          <a:prstGeom prst="rect">
            <a:avLst/>
          </a:prstGeom>
        </p:spPr>
      </p:pic>
    </p:spTree>
    <p:extLst>
      <p:ext uri="{BB962C8B-B14F-4D97-AF65-F5344CB8AC3E}">
        <p14:creationId xmlns:p14="http://schemas.microsoft.com/office/powerpoint/2010/main" val="218537274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Image" descr="Image"/>
          <p:cNvPicPr>
            <a:picLocks/>
          </p:cNvPicPr>
          <p:nvPr/>
        </p:nvPicPr>
        <p:blipFill>
          <a:blip r:embed="rId2"/>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lstStyle>
            <a:lvl1pPr>
              <a:defRPr b="1">
                <a:latin typeface="Helvetica"/>
                <a:ea typeface="Helvetica"/>
                <a:cs typeface="Helvetica"/>
                <a:sym typeface="Helvetica"/>
              </a:defRPr>
            </a:lvl1pPr>
          </a:lstStyle>
          <a:p>
            <a:r>
              <a:rPr lang="en-US" dirty="0"/>
              <a:t>John 5:28, 29</a:t>
            </a:r>
            <a:endParaRPr dirty="0"/>
          </a:p>
        </p:txBody>
      </p:sp>
      <p:sp>
        <p:nvSpPr>
          <p:cNvPr id="143" name="“So I sought for a man among them…"/>
          <p:cNvSpPr txBox="1">
            <a:spLocks noGrp="1"/>
          </p:cNvSpPr>
          <p:nvPr>
            <p:ph type="body" idx="1"/>
          </p:nvPr>
        </p:nvSpPr>
        <p:spPr>
          <a:prstGeom prst="rect">
            <a:avLst/>
          </a:prstGeom>
        </p:spPr>
        <p:txBody>
          <a:bodyPr anchor="t">
            <a:normAutofit/>
          </a:bodyPr>
          <a:lstStyle/>
          <a:p>
            <a:pPr marL="0" indent="0" algn="ctr">
              <a:spcBef>
                <a:spcPts val="0"/>
              </a:spcBef>
              <a:buSzTx/>
              <a:buNone/>
              <a:defRPr sz="8400"/>
            </a:pPr>
            <a:r>
              <a:rPr lang="en-US" sz="9600" dirty="0">
                <a:latin typeface="Arial" panose="020B0604020202020204" pitchFamily="34" charset="0"/>
                <a:cs typeface="Arial" panose="020B0604020202020204" pitchFamily="34" charset="0"/>
              </a:rPr>
              <a:t>“Do not marvel at this; </a:t>
            </a:r>
          </a:p>
          <a:p>
            <a:pPr marL="0" indent="0" algn="ctr">
              <a:spcBef>
                <a:spcPts val="0"/>
              </a:spcBef>
              <a:buSzTx/>
              <a:buNone/>
              <a:defRPr sz="8400"/>
            </a:pPr>
            <a:r>
              <a:rPr lang="en-US" sz="9600" dirty="0">
                <a:latin typeface="Arial" panose="020B0604020202020204" pitchFamily="34" charset="0"/>
                <a:cs typeface="Arial" panose="020B0604020202020204" pitchFamily="34" charset="0"/>
              </a:rPr>
              <a:t>for the hour is </a:t>
            </a:r>
            <a:r>
              <a:rPr lang="en-US" sz="9600" u="sng" dirty="0">
                <a:latin typeface="Arial" panose="020B0604020202020204" pitchFamily="34" charset="0"/>
                <a:cs typeface="Arial" panose="020B0604020202020204" pitchFamily="34" charset="0"/>
              </a:rPr>
              <a:t>coming</a:t>
            </a:r>
            <a:r>
              <a:rPr lang="en-US" sz="9600" dirty="0">
                <a:latin typeface="Arial" panose="020B0604020202020204" pitchFamily="34" charset="0"/>
                <a:cs typeface="Arial" panose="020B0604020202020204" pitchFamily="34" charset="0"/>
              </a:rPr>
              <a:t> in which </a:t>
            </a:r>
            <a:r>
              <a:rPr lang="en-US" sz="9600" dirty="0">
                <a:solidFill>
                  <a:srgbClr val="FFFF00"/>
                </a:solidFill>
                <a:latin typeface="Arial" panose="020B0604020202020204" pitchFamily="34" charset="0"/>
                <a:cs typeface="Arial" panose="020B0604020202020204" pitchFamily="34" charset="0"/>
              </a:rPr>
              <a:t>all who are </a:t>
            </a:r>
            <a:r>
              <a:rPr lang="en-US" sz="9600" u="sng" dirty="0">
                <a:solidFill>
                  <a:srgbClr val="FFFF00"/>
                </a:solidFill>
                <a:latin typeface="Arial" panose="020B0604020202020204" pitchFamily="34" charset="0"/>
                <a:cs typeface="Arial" panose="020B0604020202020204" pitchFamily="34" charset="0"/>
              </a:rPr>
              <a:t>in</a:t>
            </a:r>
            <a:r>
              <a:rPr lang="en-US" sz="9600" dirty="0">
                <a:solidFill>
                  <a:srgbClr val="FFFF00"/>
                </a:solidFill>
                <a:latin typeface="Arial" panose="020B0604020202020204" pitchFamily="34" charset="0"/>
                <a:cs typeface="Arial" panose="020B0604020202020204" pitchFamily="34" charset="0"/>
              </a:rPr>
              <a:t> the graves</a:t>
            </a:r>
            <a:r>
              <a:rPr lang="en-US" sz="9600" dirty="0">
                <a:latin typeface="Arial" panose="020B0604020202020204" pitchFamily="34" charset="0"/>
                <a:cs typeface="Arial" panose="020B0604020202020204" pitchFamily="34" charset="0"/>
              </a:rPr>
              <a:t> will hear His voice and come forth—</a:t>
            </a:r>
            <a:endParaRPr sz="9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05018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Image" descr="Image"/>
          <p:cNvPicPr>
            <a:picLocks/>
          </p:cNvPicPr>
          <p:nvPr/>
        </p:nvPicPr>
        <p:blipFill>
          <a:blip r:embed="rId2"/>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lstStyle>
            <a:lvl1pPr>
              <a:defRPr b="1">
                <a:latin typeface="Helvetica"/>
                <a:ea typeface="Helvetica"/>
                <a:cs typeface="Helvetica"/>
                <a:sym typeface="Helvetica"/>
              </a:defRPr>
            </a:lvl1pPr>
          </a:lstStyle>
          <a:p>
            <a:r>
              <a:rPr lang="en-US" dirty="0"/>
              <a:t>John 5:28, 29</a:t>
            </a:r>
            <a:endParaRPr dirty="0"/>
          </a:p>
        </p:txBody>
      </p:sp>
      <p:sp>
        <p:nvSpPr>
          <p:cNvPr id="143" name="“So I sought for a man among them…"/>
          <p:cNvSpPr txBox="1">
            <a:spLocks noGrp="1"/>
          </p:cNvSpPr>
          <p:nvPr>
            <p:ph type="body" idx="1"/>
          </p:nvPr>
        </p:nvSpPr>
        <p:spPr>
          <a:prstGeom prst="rect">
            <a:avLst/>
          </a:prstGeom>
        </p:spPr>
        <p:txBody>
          <a:bodyPr anchor="t">
            <a:normAutofit/>
          </a:bodyPr>
          <a:lstStyle/>
          <a:p>
            <a:pPr marL="0" indent="0" algn="ctr">
              <a:spcBef>
                <a:spcPts val="0"/>
              </a:spcBef>
              <a:buSzTx/>
              <a:buNone/>
              <a:defRPr sz="8400"/>
            </a:pPr>
            <a:r>
              <a:rPr lang="en-US" sz="9600" dirty="0">
                <a:latin typeface="Arial" panose="020B0604020202020204" pitchFamily="34" charset="0"/>
                <a:cs typeface="Arial" panose="020B0604020202020204" pitchFamily="34" charset="0"/>
              </a:rPr>
              <a:t>—</a:t>
            </a:r>
            <a:r>
              <a:rPr lang="en-US" sz="9600" u="sng" dirty="0">
                <a:latin typeface="Arial" panose="020B0604020202020204" pitchFamily="34" charset="0"/>
                <a:cs typeface="Arial" panose="020B0604020202020204" pitchFamily="34" charset="0"/>
              </a:rPr>
              <a:t>those who have done good</a:t>
            </a:r>
            <a:r>
              <a:rPr lang="en-US" sz="9600" dirty="0">
                <a:latin typeface="Arial" panose="020B0604020202020204" pitchFamily="34" charset="0"/>
                <a:cs typeface="Arial" panose="020B0604020202020204" pitchFamily="34" charset="0"/>
              </a:rPr>
              <a:t>, </a:t>
            </a:r>
          </a:p>
          <a:p>
            <a:pPr marL="0" indent="0" algn="ctr">
              <a:spcBef>
                <a:spcPts val="0"/>
              </a:spcBef>
              <a:buSzTx/>
              <a:buNone/>
              <a:defRPr sz="8400"/>
            </a:pPr>
            <a:r>
              <a:rPr lang="en-US" sz="9600" dirty="0">
                <a:latin typeface="Arial" panose="020B0604020202020204" pitchFamily="34" charset="0"/>
                <a:cs typeface="Arial" panose="020B0604020202020204" pitchFamily="34" charset="0"/>
              </a:rPr>
              <a:t>to </a:t>
            </a:r>
            <a:r>
              <a:rPr lang="en-US" sz="9600" dirty="0">
                <a:solidFill>
                  <a:srgbClr val="FFFF00"/>
                </a:solidFill>
                <a:latin typeface="Arial" panose="020B0604020202020204" pitchFamily="34" charset="0"/>
                <a:cs typeface="Arial" panose="020B0604020202020204" pitchFamily="34" charset="0"/>
              </a:rPr>
              <a:t>the resurrection of life</a:t>
            </a:r>
            <a:r>
              <a:rPr lang="en-US" sz="9600" dirty="0">
                <a:latin typeface="Arial" panose="020B0604020202020204" pitchFamily="34" charset="0"/>
                <a:cs typeface="Arial" panose="020B0604020202020204" pitchFamily="34" charset="0"/>
              </a:rPr>
              <a:t>, </a:t>
            </a:r>
          </a:p>
          <a:p>
            <a:pPr marL="0" indent="0" algn="ctr">
              <a:spcBef>
                <a:spcPts val="0"/>
              </a:spcBef>
              <a:buSzTx/>
              <a:buNone/>
              <a:defRPr sz="8400"/>
            </a:pPr>
            <a:r>
              <a:rPr lang="en-US" sz="9600" dirty="0">
                <a:latin typeface="Arial" panose="020B0604020202020204" pitchFamily="34" charset="0"/>
                <a:cs typeface="Arial" panose="020B0604020202020204" pitchFamily="34" charset="0"/>
              </a:rPr>
              <a:t>and those who have done evil, </a:t>
            </a:r>
          </a:p>
          <a:p>
            <a:pPr marL="0" indent="0" algn="ctr">
              <a:spcBef>
                <a:spcPts val="0"/>
              </a:spcBef>
              <a:buSzTx/>
              <a:buNone/>
              <a:defRPr sz="8400"/>
            </a:pPr>
            <a:r>
              <a:rPr lang="en-US" sz="9600" dirty="0">
                <a:latin typeface="Arial" panose="020B0604020202020204" pitchFamily="34" charset="0"/>
                <a:cs typeface="Arial" panose="020B0604020202020204" pitchFamily="34" charset="0"/>
              </a:rPr>
              <a:t>to the resurrection of condemnation.”</a:t>
            </a:r>
            <a:endParaRPr sz="9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0829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F1C2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712CAD-A6C1-084F-B8C5-D00A674777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000" y="26884"/>
            <a:ext cx="20827999" cy="13689116"/>
          </a:xfrm>
          <a:prstGeom prst="rect">
            <a:avLst/>
          </a:prstGeom>
          <a:ln w="38100">
            <a:solidFill>
              <a:srgbClr val="091010"/>
            </a:solidFill>
          </a:ln>
        </p:spPr>
      </p:pic>
    </p:spTree>
    <p:extLst>
      <p:ext uri="{BB962C8B-B14F-4D97-AF65-F5344CB8AC3E}">
        <p14:creationId xmlns:p14="http://schemas.microsoft.com/office/powerpoint/2010/main" val="1106389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9" name="image.png" descr="image.png"/>
          <p:cNvPicPr>
            <a:picLocks noChangeAspect="1"/>
          </p:cNvPicPr>
          <p:nvPr/>
        </p:nvPicPr>
        <p:blipFill>
          <a:blip r:embed="rId3"/>
          <a:stretch>
            <a:fillRect/>
          </a:stretch>
        </p:blipFill>
        <p:spPr>
          <a:xfrm>
            <a:off x="0" y="4267200"/>
            <a:ext cx="20269200" cy="7340600"/>
          </a:xfrm>
          <a:prstGeom prst="rect">
            <a:avLst/>
          </a:prstGeom>
          <a:ln w="12700">
            <a:miter lim="400000"/>
          </a:ln>
        </p:spPr>
      </p:pic>
      <p:pic>
        <p:nvPicPr>
          <p:cNvPr id="740" name="iu.png" descr="iu.png"/>
          <p:cNvPicPr>
            <a:picLocks noChangeAspect="1"/>
          </p:cNvPicPr>
          <p:nvPr/>
        </p:nvPicPr>
        <p:blipFill>
          <a:blip r:embed="rId4"/>
          <a:stretch>
            <a:fillRect/>
          </a:stretch>
        </p:blipFill>
        <p:spPr>
          <a:xfrm>
            <a:off x="0" y="0"/>
            <a:ext cx="24384000" cy="13716000"/>
          </a:xfrm>
          <a:prstGeom prst="rect">
            <a:avLst/>
          </a:prstGeom>
          <a:ln w="12700">
            <a:miter lim="400000"/>
          </a:ln>
        </p:spPr>
      </p:pic>
    </p:spTree>
    <p:extLst>
      <p:ext uri="{BB962C8B-B14F-4D97-AF65-F5344CB8AC3E}">
        <p14:creationId xmlns:p14="http://schemas.microsoft.com/office/powerpoint/2010/main" val="1031122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41" name="Image" descr="Image"/>
          <p:cNvPicPr>
            <a:picLocks/>
          </p:cNvPicPr>
          <p:nvPr/>
        </p:nvPicPr>
        <p:blipFill>
          <a:blip r:embed="rId3"/>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lstStyle>
            <a:lvl1pPr>
              <a:defRPr b="1">
                <a:latin typeface="Helvetica"/>
                <a:ea typeface="Helvetica"/>
                <a:cs typeface="Helvetica"/>
                <a:sym typeface="Helvetica"/>
              </a:defRPr>
            </a:lvl1pPr>
          </a:lstStyle>
          <a:p>
            <a:r>
              <a:rPr lang="en-US" dirty="0"/>
              <a:t>Revelation 14:8 </a:t>
            </a:r>
            <a:endParaRPr dirty="0"/>
          </a:p>
        </p:txBody>
      </p:sp>
      <p:sp>
        <p:nvSpPr>
          <p:cNvPr id="143" name="“So I sought for a man among them…"/>
          <p:cNvSpPr txBox="1">
            <a:spLocks noGrp="1"/>
          </p:cNvSpPr>
          <p:nvPr>
            <p:ph type="body" idx="1"/>
          </p:nvPr>
        </p:nvSpPr>
        <p:spPr>
          <a:prstGeom prst="rect">
            <a:avLst/>
          </a:prstGeom>
        </p:spPr>
        <p:txBody>
          <a:bodyPr anchor="t">
            <a:normAutofit/>
          </a:bodyPr>
          <a:lstStyle/>
          <a:p>
            <a:pPr marL="0" indent="0" algn="ctr">
              <a:spcBef>
                <a:spcPts val="0"/>
              </a:spcBef>
              <a:buSzTx/>
              <a:buNone/>
              <a:defRPr sz="8400"/>
            </a:pPr>
            <a:r>
              <a:rPr lang="en-US" sz="9600" dirty="0">
                <a:latin typeface="Arial" panose="020B0604020202020204" pitchFamily="34" charset="0"/>
                <a:cs typeface="Arial" panose="020B0604020202020204" pitchFamily="34" charset="0"/>
              </a:rPr>
              <a:t>“</a:t>
            </a:r>
            <a:r>
              <a:rPr lang="en-US" sz="9600" dirty="0">
                <a:solidFill>
                  <a:srgbClr val="FFFF00"/>
                </a:solidFill>
                <a:latin typeface="Arial" panose="020B0604020202020204" pitchFamily="34" charset="0"/>
                <a:cs typeface="Arial" panose="020B0604020202020204" pitchFamily="34" charset="0"/>
              </a:rPr>
              <a:t>Babylon</a:t>
            </a:r>
            <a:r>
              <a:rPr lang="en-US" sz="9600" dirty="0">
                <a:solidFill>
                  <a:schemeClr val="tx1"/>
                </a:solidFill>
                <a:latin typeface="Arial" panose="020B0604020202020204" pitchFamily="34" charset="0"/>
                <a:cs typeface="Arial" panose="020B0604020202020204" pitchFamily="34" charset="0"/>
              </a:rPr>
              <a:t> is fallen</a:t>
            </a:r>
            <a:r>
              <a:rPr lang="en-US" sz="9600" dirty="0">
                <a:latin typeface="Arial" panose="020B0604020202020204" pitchFamily="34" charset="0"/>
                <a:cs typeface="Arial" panose="020B0604020202020204" pitchFamily="34" charset="0"/>
              </a:rPr>
              <a:t>, is fallen, that great city, </a:t>
            </a:r>
            <a:r>
              <a:rPr lang="en-US" sz="9600" u="sng" dirty="0">
                <a:latin typeface="Arial" panose="020B0604020202020204" pitchFamily="34" charset="0"/>
                <a:cs typeface="Arial" panose="020B0604020202020204" pitchFamily="34" charset="0"/>
              </a:rPr>
              <a:t>because</a:t>
            </a:r>
            <a:r>
              <a:rPr lang="en-US" sz="9600" dirty="0">
                <a:latin typeface="Arial" panose="020B0604020202020204" pitchFamily="34" charset="0"/>
                <a:cs typeface="Arial" panose="020B0604020202020204" pitchFamily="34" charset="0"/>
              </a:rPr>
              <a:t> she has made all nations </a:t>
            </a:r>
            <a:r>
              <a:rPr lang="en-US" sz="9600" dirty="0">
                <a:solidFill>
                  <a:srgbClr val="FFFF00"/>
                </a:solidFill>
                <a:latin typeface="Arial" panose="020B0604020202020204" pitchFamily="34" charset="0"/>
                <a:cs typeface="Arial" panose="020B0604020202020204" pitchFamily="34" charset="0"/>
              </a:rPr>
              <a:t>drink of the wine </a:t>
            </a:r>
            <a:r>
              <a:rPr lang="en-US" sz="9600" dirty="0">
                <a:latin typeface="Arial" panose="020B0604020202020204" pitchFamily="34" charset="0"/>
                <a:cs typeface="Arial" panose="020B0604020202020204" pitchFamily="34" charset="0"/>
              </a:rPr>
              <a:t>of the wrath of her </a:t>
            </a:r>
            <a:r>
              <a:rPr lang="en-US" sz="9600" u="sng" dirty="0">
                <a:solidFill>
                  <a:srgbClr val="FFFF00"/>
                </a:solidFill>
                <a:latin typeface="Arial" panose="020B0604020202020204" pitchFamily="34" charset="0"/>
                <a:cs typeface="Arial" panose="020B0604020202020204" pitchFamily="34" charset="0"/>
              </a:rPr>
              <a:t>fornication</a:t>
            </a:r>
            <a:r>
              <a:rPr lang="en-US" sz="9600" dirty="0">
                <a:latin typeface="Arial" panose="020B0604020202020204" pitchFamily="34" charset="0"/>
                <a:cs typeface="Arial" panose="020B0604020202020204" pitchFamily="34" charset="0"/>
              </a:rPr>
              <a:t>.”</a:t>
            </a:r>
            <a:endParaRPr sz="9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01398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E6AEFA-B6FF-FF45-A8F9-1F1D7D2A64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3481826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9" name="image.png" descr="image.png"/>
          <p:cNvPicPr>
            <a:picLocks noChangeAspect="1"/>
          </p:cNvPicPr>
          <p:nvPr/>
        </p:nvPicPr>
        <p:blipFill>
          <a:blip r:embed="rId3"/>
          <a:stretch>
            <a:fillRect/>
          </a:stretch>
        </p:blipFill>
        <p:spPr>
          <a:xfrm>
            <a:off x="0" y="4267200"/>
            <a:ext cx="20269200" cy="7340600"/>
          </a:xfrm>
          <a:prstGeom prst="rect">
            <a:avLst/>
          </a:prstGeom>
          <a:ln w="12700">
            <a:miter lim="400000"/>
          </a:ln>
        </p:spPr>
      </p:pic>
      <p:pic>
        <p:nvPicPr>
          <p:cNvPr id="740" name="iu.png" descr="iu.png"/>
          <p:cNvPicPr>
            <a:picLocks noChangeAspect="1"/>
          </p:cNvPicPr>
          <p:nvPr/>
        </p:nvPicPr>
        <p:blipFill>
          <a:blip r:embed="rId4"/>
          <a:stretch>
            <a:fillRect/>
          </a:stretch>
        </p:blipFill>
        <p:spPr>
          <a:xfrm>
            <a:off x="0" y="0"/>
            <a:ext cx="24384000" cy="13716000"/>
          </a:xfrm>
          <a:prstGeom prst="rect">
            <a:avLst/>
          </a:prstGeom>
          <a:ln w="12700">
            <a:miter lim="400000"/>
          </a:ln>
        </p:spPr>
      </p:pic>
    </p:spTree>
    <p:extLst>
      <p:ext uri="{BB962C8B-B14F-4D97-AF65-F5344CB8AC3E}">
        <p14:creationId xmlns:p14="http://schemas.microsoft.com/office/powerpoint/2010/main" val="1672442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41" name="Image" descr="Image"/>
          <p:cNvPicPr>
            <a:picLocks/>
          </p:cNvPicPr>
          <p:nvPr/>
        </p:nvPicPr>
        <p:blipFill>
          <a:blip r:embed="rId3"/>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lstStyle>
            <a:lvl1pPr>
              <a:defRPr b="1">
                <a:latin typeface="Helvetica"/>
                <a:ea typeface="Helvetica"/>
                <a:cs typeface="Helvetica"/>
                <a:sym typeface="Helvetica"/>
              </a:defRPr>
            </a:lvl1pPr>
          </a:lstStyle>
          <a:p>
            <a:r>
              <a:rPr lang="en-US" dirty="0"/>
              <a:t>Revelation 14:9-11 </a:t>
            </a:r>
            <a:endParaRPr dirty="0"/>
          </a:p>
        </p:txBody>
      </p:sp>
      <p:sp>
        <p:nvSpPr>
          <p:cNvPr id="143" name="“So I sought for a man among them…"/>
          <p:cNvSpPr txBox="1">
            <a:spLocks noGrp="1"/>
          </p:cNvSpPr>
          <p:nvPr>
            <p:ph type="body" idx="1"/>
          </p:nvPr>
        </p:nvSpPr>
        <p:spPr>
          <a:prstGeom prst="rect">
            <a:avLst/>
          </a:prstGeom>
        </p:spPr>
        <p:txBody>
          <a:bodyPr anchor="t">
            <a:normAutofit/>
          </a:bodyPr>
          <a:lstStyle/>
          <a:p>
            <a:pPr marL="0" indent="0" algn="ctr">
              <a:spcBef>
                <a:spcPts val="0"/>
              </a:spcBef>
              <a:buSzTx/>
              <a:buNone/>
              <a:defRPr sz="8400"/>
            </a:pPr>
            <a:r>
              <a:rPr lang="en-US" sz="9600" dirty="0">
                <a:latin typeface="Arial" panose="020B0604020202020204" pitchFamily="34" charset="0"/>
                <a:cs typeface="Arial" panose="020B0604020202020204" pitchFamily="34" charset="0"/>
              </a:rPr>
              <a:t>“If anyone worships </a:t>
            </a:r>
            <a:r>
              <a:rPr lang="en-US" sz="9600" dirty="0">
                <a:solidFill>
                  <a:srgbClr val="FFFF00"/>
                </a:solidFill>
                <a:latin typeface="Arial" panose="020B0604020202020204" pitchFamily="34" charset="0"/>
                <a:cs typeface="Arial" panose="020B0604020202020204" pitchFamily="34" charset="0"/>
              </a:rPr>
              <a:t>the beast </a:t>
            </a:r>
            <a:r>
              <a:rPr lang="en-US" sz="9600" dirty="0">
                <a:latin typeface="Arial" panose="020B0604020202020204" pitchFamily="34" charset="0"/>
                <a:cs typeface="Arial" panose="020B0604020202020204" pitchFamily="34" charset="0"/>
              </a:rPr>
              <a:t>and</a:t>
            </a:r>
            <a:r>
              <a:rPr lang="en-US" sz="9600" dirty="0">
                <a:solidFill>
                  <a:schemeClr val="tx1"/>
                </a:solidFill>
                <a:latin typeface="Arial" panose="020B0604020202020204" pitchFamily="34" charset="0"/>
                <a:cs typeface="Arial" panose="020B0604020202020204" pitchFamily="34" charset="0"/>
              </a:rPr>
              <a:t> </a:t>
            </a:r>
            <a:r>
              <a:rPr lang="en-US" sz="9600" dirty="0">
                <a:solidFill>
                  <a:srgbClr val="FFFF00"/>
                </a:solidFill>
                <a:latin typeface="Arial" panose="020B0604020202020204" pitchFamily="34" charset="0"/>
                <a:cs typeface="Arial" panose="020B0604020202020204" pitchFamily="34" charset="0"/>
              </a:rPr>
              <a:t>his</a:t>
            </a:r>
            <a:r>
              <a:rPr lang="en-US" sz="9600" dirty="0">
                <a:solidFill>
                  <a:schemeClr val="tx1"/>
                </a:solidFill>
                <a:latin typeface="Arial" panose="020B0604020202020204" pitchFamily="34" charset="0"/>
                <a:cs typeface="Arial" panose="020B0604020202020204" pitchFamily="34" charset="0"/>
              </a:rPr>
              <a:t> image, and receives </a:t>
            </a:r>
            <a:r>
              <a:rPr lang="en-US" sz="9600" dirty="0">
                <a:solidFill>
                  <a:srgbClr val="FFFF00"/>
                </a:solidFill>
                <a:latin typeface="Arial" panose="020B0604020202020204" pitchFamily="34" charset="0"/>
                <a:cs typeface="Arial" panose="020B0604020202020204" pitchFamily="34" charset="0"/>
              </a:rPr>
              <a:t>his</a:t>
            </a:r>
            <a:r>
              <a:rPr lang="en-US" sz="9600" dirty="0">
                <a:solidFill>
                  <a:schemeClr val="tx1"/>
                </a:solidFill>
                <a:latin typeface="Arial" panose="020B0604020202020204" pitchFamily="34" charset="0"/>
                <a:cs typeface="Arial" panose="020B0604020202020204" pitchFamily="34" charset="0"/>
              </a:rPr>
              <a:t> mark </a:t>
            </a:r>
            <a:r>
              <a:rPr lang="en-US" sz="9600" dirty="0">
                <a:latin typeface="Arial" panose="020B0604020202020204" pitchFamily="34" charset="0"/>
                <a:cs typeface="Arial" panose="020B0604020202020204" pitchFamily="34" charset="0"/>
              </a:rPr>
              <a:t>on his forehead or on his hand, he himself shall also drink of the wine of the wrath of God</a:t>
            </a:r>
            <a:endParaRPr sz="9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0053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41" name="Image" descr="Image"/>
          <p:cNvPicPr>
            <a:picLocks/>
          </p:cNvPicPr>
          <p:nvPr/>
        </p:nvPicPr>
        <p:blipFill>
          <a:blip r:embed="rId3"/>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lstStyle>
            <a:lvl1pPr>
              <a:defRPr b="1">
                <a:latin typeface="Helvetica"/>
                <a:ea typeface="Helvetica"/>
                <a:cs typeface="Helvetica"/>
                <a:sym typeface="Helvetica"/>
              </a:defRPr>
            </a:lvl1pPr>
          </a:lstStyle>
          <a:p>
            <a:r>
              <a:rPr lang="en-US" dirty="0"/>
              <a:t>“The Mark” of “</a:t>
            </a:r>
            <a:r>
              <a:rPr lang="en-US" u="sng" dirty="0">
                <a:solidFill>
                  <a:srgbClr val="FFFF00"/>
                </a:solidFill>
              </a:rPr>
              <a:t>The Beast</a:t>
            </a:r>
            <a:r>
              <a:rPr lang="en-US" dirty="0"/>
              <a:t>”</a:t>
            </a:r>
            <a:endParaRPr dirty="0"/>
          </a:p>
        </p:txBody>
      </p:sp>
      <p:sp>
        <p:nvSpPr>
          <p:cNvPr id="143" name="“So I sought for a man among them…"/>
          <p:cNvSpPr txBox="1">
            <a:spLocks noGrp="1"/>
          </p:cNvSpPr>
          <p:nvPr>
            <p:ph type="body" idx="1"/>
          </p:nvPr>
        </p:nvSpPr>
        <p:spPr>
          <a:prstGeom prst="rect">
            <a:avLst/>
          </a:prstGeom>
        </p:spPr>
        <p:txBody>
          <a:bodyPr anchor="t">
            <a:normAutofit/>
          </a:bodyPr>
          <a:lstStyle/>
          <a:p>
            <a:pPr marL="0" indent="0" algn="ctr">
              <a:spcBef>
                <a:spcPts val="0"/>
              </a:spcBef>
              <a:buSzTx/>
              <a:buNone/>
              <a:defRPr sz="8400"/>
            </a:pPr>
            <a:endParaRPr lang="en-US" sz="96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896BC0E-1135-7349-9C99-75BD26B586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7490" y="3644900"/>
            <a:ext cx="16349019" cy="9174765"/>
          </a:xfrm>
          <a:prstGeom prst="rect">
            <a:avLst/>
          </a:prstGeom>
        </p:spPr>
      </p:pic>
    </p:spTree>
    <p:extLst>
      <p:ext uri="{BB962C8B-B14F-4D97-AF65-F5344CB8AC3E}">
        <p14:creationId xmlns:p14="http://schemas.microsoft.com/office/powerpoint/2010/main" val="38883758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41" name="Image" descr="Image"/>
          <p:cNvPicPr>
            <a:picLocks/>
          </p:cNvPicPr>
          <p:nvPr/>
        </p:nvPicPr>
        <p:blipFill>
          <a:blip r:embed="rId3"/>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lstStyle>
            <a:lvl1pPr>
              <a:defRPr b="1">
                <a:latin typeface="Helvetica"/>
                <a:ea typeface="Helvetica"/>
                <a:cs typeface="Helvetica"/>
                <a:sym typeface="Helvetica"/>
              </a:defRPr>
            </a:lvl1pPr>
          </a:lstStyle>
          <a:p>
            <a:r>
              <a:rPr lang="en-US" dirty="0"/>
              <a:t>Revelation 14:12 </a:t>
            </a:r>
            <a:endParaRPr dirty="0"/>
          </a:p>
        </p:txBody>
      </p:sp>
      <p:sp>
        <p:nvSpPr>
          <p:cNvPr id="143" name="“So I sought for a man among them…"/>
          <p:cNvSpPr txBox="1">
            <a:spLocks noGrp="1"/>
          </p:cNvSpPr>
          <p:nvPr>
            <p:ph type="body" idx="1"/>
          </p:nvPr>
        </p:nvSpPr>
        <p:spPr>
          <a:prstGeom prst="rect">
            <a:avLst/>
          </a:prstGeom>
        </p:spPr>
        <p:txBody>
          <a:bodyPr anchor="t">
            <a:normAutofit/>
          </a:bodyPr>
          <a:lstStyle/>
          <a:p>
            <a:pPr marL="0" indent="0" algn="ctr">
              <a:spcBef>
                <a:spcPts val="0"/>
              </a:spcBef>
              <a:buSzTx/>
              <a:buNone/>
              <a:defRPr sz="8400"/>
            </a:pPr>
            <a:r>
              <a:rPr lang="en-US" sz="9600" dirty="0">
                <a:latin typeface="Arial" panose="020B0604020202020204" pitchFamily="34" charset="0"/>
                <a:cs typeface="Arial" panose="020B0604020202020204" pitchFamily="34" charset="0"/>
              </a:rPr>
              <a:t>Here is the patience of </a:t>
            </a:r>
            <a:r>
              <a:rPr lang="en-US" sz="9600" dirty="0">
                <a:solidFill>
                  <a:srgbClr val="FFFF00"/>
                </a:solidFill>
                <a:latin typeface="Arial" panose="020B0604020202020204" pitchFamily="34" charset="0"/>
                <a:cs typeface="Arial" panose="020B0604020202020204" pitchFamily="34" charset="0"/>
              </a:rPr>
              <a:t>the saints</a:t>
            </a:r>
            <a:r>
              <a:rPr lang="en-US" sz="9600" dirty="0">
                <a:latin typeface="Arial" panose="020B0604020202020204" pitchFamily="34" charset="0"/>
                <a:cs typeface="Arial" panose="020B0604020202020204" pitchFamily="34" charset="0"/>
              </a:rPr>
              <a:t>; here are those </a:t>
            </a:r>
            <a:r>
              <a:rPr lang="en-US" sz="9600" dirty="0">
                <a:solidFill>
                  <a:srgbClr val="FFFF00"/>
                </a:solidFill>
                <a:latin typeface="Arial" panose="020B0604020202020204" pitchFamily="34" charset="0"/>
                <a:cs typeface="Arial" panose="020B0604020202020204" pitchFamily="34" charset="0"/>
              </a:rPr>
              <a:t>who keep the commandments of God </a:t>
            </a:r>
          </a:p>
          <a:p>
            <a:pPr marL="0" indent="0" algn="ctr">
              <a:spcBef>
                <a:spcPts val="0"/>
              </a:spcBef>
              <a:buSzTx/>
              <a:buNone/>
              <a:defRPr sz="8400"/>
            </a:pPr>
            <a:r>
              <a:rPr lang="en-US" sz="9600" u="sng" dirty="0">
                <a:solidFill>
                  <a:schemeClr val="tx1"/>
                </a:solidFill>
                <a:latin typeface="Arial" panose="020B0604020202020204" pitchFamily="34" charset="0"/>
                <a:cs typeface="Arial" panose="020B0604020202020204" pitchFamily="34" charset="0"/>
              </a:rPr>
              <a:t>and</a:t>
            </a:r>
            <a:r>
              <a:rPr lang="en-US" sz="9600" dirty="0">
                <a:solidFill>
                  <a:schemeClr val="tx1"/>
                </a:solidFill>
                <a:latin typeface="Arial" panose="020B0604020202020204" pitchFamily="34" charset="0"/>
                <a:cs typeface="Arial" panose="020B0604020202020204" pitchFamily="34" charset="0"/>
              </a:rPr>
              <a:t> the faith of Jesus.”</a:t>
            </a:r>
            <a:endParaRPr sz="9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86933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6" descr="Marbled-Video2-cut-out-blue"/>
          <p:cNvPicPr>
            <a:picLocks noChangeAspect="1" noChangeArrowheads="1"/>
          </p:cNvPicPr>
          <p:nvPr/>
        </p:nvPicPr>
        <p:blipFill>
          <a:blip r:embed="rId3" cstate="print"/>
          <a:srcRect t="9572" b="17648"/>
          <a:stretch>
            <a:fillRect/>
          </a:stretch>
        </p:blipFill>
        <p:spPr bwMode="auto">
          <a:xfrm>
            <a:off x="0" y="0"/>
            <a:ext cx="24384000" cy="13716000"/>
          </a:xfrm>
          <a:prstGeom prst="rect">
            <a:avLst/>
          </a:prstGeom>
          <a:noFill/>
          <a:ln w="9525">
            <a:noFill/>
            <a:miter lim="800000"/>
            <a:headEnd/>
            <a:tailEnd/>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1148" y="7242332"/>
            <a:ext cx="9771478" cy="599317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67192" y="7243009"/>
            <a:ext cx="5107818" cy="5993173"/>
          </a:xfrm>
          <a:prstGeom prst="rect">
            <a:avLst/>
          </a:prstGeom>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1247" t="11765" r="-1247" b="28237"/>
          <a:stretch/>
        </p:blipFill>
        <p:spPr>
          <a:xfrm>
            <a:off x="708990" y="7242332"/>
            <a:ext cx="5890351" cy="5993173"/>
          </a:xfrm>
          <a:prstGeom prst="rect">
            <a:avLst/>
          </a:prstGeom>
        </p:spPr>
      </p:pic>
      <p:sp>
        <p:nvSpPr>
          <p:cNvPr id="12" name="Rectangle 11"/>
          <p:cNvSpPr/>
          <p:nvPr/>
        </p:nvSpPr>
        <p:spPr>
          <a:xfrm>
            <a:off x="6087181" y="4207292"/>
            <a:ext cx="13119411" cy="2554545"/>
          </a:xfrm>
          <a:prstGeom prst="rect">
            <a:avLst/>
          </a:prstGeom>
        </p:spPr>
        <p:txBody>
          <a:bodyPr wrap="square">
            <a:spAutoFit/>
          </a:bodyPr>
          <a:lstStyle/>
          <a:p>
            <a:pPr lvl="0"/>
            <a:r>
              <a:rPr lang="en-US" sz="8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Mysterious </a:t>
            </a:r>
            <a:r>
              <a:rPr lang="en-US" sz="8000"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Rappings</a:t>
            </a:r>
            <a:r>
              <a:rPr lang="en-US" sz="8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March 31, 1848</a:t>
            </a:r>
          </a:p>
        </p:txBody>
      </p:sp>
      <p:sp>
        <p:nvSpPr>
          <p:cNvPr id="11" name="TextBox 10"/>
          <p:cNvSpPr txBox="1"/>
          <p:nvPr/>
        </p:nvSpPr>
        <p:spPr>
          <a:xfrm>
            <a:off x="708990" y="911371"/>
            <a:ext cx="22966020" cy="3046988"/>
          </a:xfrm>
          <a:prstGeom prst="rect">
            <a:avLst/>
          </a:prstGeom>
          <a:noFill/>
        </p:spPr>
        <p:txBody>
          <a:bodyPr wrap="square" rtlCol="0">
            <a:spAutoFit/>
          </a:bodyPr>
          <a:lstStyle/>
          <a:p>
            <a:r>
              <a:rPr lang="en-US" sz="9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Birth of Modern Spiritualism</a:t>
            </a:r>
          </a:p>
          <a:p>
            <a:r>
              <a:rPr lang="en-US" sz="9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Fox sisters, </a:t>
            </a:r>
            <a:r>
              <a:rPr lang="en-US" sz="9600" b="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Hydesville</a:t>
            </a:r>
            <a:r>
              <a:rPr lang="en-US" sz="9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New York</a:t>
            </a:r>
          </a:p>
        </p:txBody>
      </p:sp>
    </p:spTree>
    <p:extLst>
      <p:ext uri="{BB962C8B-B14F-4D97-AF65-F5344CB8AC3E}">
        <p14:creationId xmlns:p14="http://schemas.microsoft.com/office/powerpoint/2010/main" val="2905648586"/>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4" name="Double-click to edit"/>
          <p:cNvSpPr txBox="1">
            <a:spLocks noGrp="1"/>
          </p:cNvSpPr>
          <p:nvPr>
            <p:ph type="title"/>
          </p:nvPr>
        </p:nvSpPr>
        <p:spPr>
          <a:prstGeom prst="rect">
            <a:avLst/>
          </a:prstGeom>
        </p:spPr>
        <p:txBody>
          <a:bodyPr/>
          <a:lstStyle/>
          <a:p>
            <a:endParaRPr/>
          </a:p>
        </p:txBody>
      </p:sp>
      <p:sp>
        <p:nvSpPr>
          <p:cNvPr id="245" name="Double-click to edit"/>
          <p:cNvSpPr txBox="1">
            <a:spLocks noGrp="1"/>
          </p:cNvSpPr>
          <p:nvPr>
            <p:ph type="body" idx="1"/>
          </p:nvPr>
        </p:nvSpPr>
        <p:spPr>
          <a:prstGeom prst="rect">
            <a:avLst/>
          </a:prstGeom>
        </p:spPr>
        <p:txBody>
          <a:bodyPr/>
          <a:lstStyle/>
          <a:p>
            <a:endParaRPr/>
          </a:p>
        </p:txBody>
      </p:sp>
      <p:pic>
        <p:nvPicPr>
          <p:cNvPr id="4" name="Picture 3">
            <a:extLst>
              <a:ext uri="{FF2B5EF4-FFF2-40B4-BE49-F238E27FC236}">
                <a16:creationId xmlns:a16="http://schemas.microsoft.com/office/drawing/2014/main" id="{4A160FFC-05A6-904A-9636-84A95D12A8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42" y="-1"/>
            <a:ext cx="24423142" cy="13716001"/>
          </a:xfrm>
          <a:prstGeom prst="rect">
            <a:avLst/>
          </a:prstGeom>
        </p:spPr>
      </p:pic>
      <p:pic>
        <p:nvPicPr>
          <p:cNvPr id="6" name="Picture 5">
            <a:extLst>
              <a:ext uri="{FF2B5EF4-FFF2-40B4-BE49-F238E27FC236}">
                <a16:creationId xmlns:a16="http://schemas.microsoft.com/office/drawing/2014/main" id="{38B35831-3D8F-0A49-A606-807FD14BCA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958" y="-1"/>
            <a:ext cx="8616461" cy="13656278"/>
          </a:xfrm>
          <a:prstGeom prst="rect">
            <a:avLst/>
          </a:prstGeom>
        </p:spPr>
      </p:pic>
      <p:pic>
        <p:nvPicPr>
          <p:cNvPr id="3" name="Picture 2">
            <a:extLst>
              <a:ext uri="{FF2B5EF4-FFF2-40B4-BE49-F238E27FC236}">
                <a16:creationId xmlns:a16="http://schemas.microsoft.com/office/drawing/2014/main" id="{2F2B5D51-23F5-014D-B047-85090F2976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1109" y="59723"/>
            <a:ext cx="14489149" cy="11204455"/>
          </a:xfrm>
          <a:prstGeom prst="rect">
            <a:avLst/>
          </a:prstGeom>
        </p:spPr>
      </p:pic>
    </p:spTree>
    <p:extLst>
      <p:ext uri="{BB962C8B-B14F-4D97-AF65-F5344CB8AC3E}">
        <p14:creationId xmlns:p14="http://schemas.microsoft.com/office/powerpoint/2010/main" val="2141320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9" name="image.png" descr="image.png"/>
          <p:cNvPicPr>
            <a:picLocks noChangeAspect="1"/>
          </p:cNvPicPr>
          <p:nvPr/>
        </p:nvPicPr>
        <p:blipFill>
          <a:blip r:embed="rId3"/>
          <a:stretch>
            <a:fillRect/>
          </a:stretch>
        </p:blipFill>
        <p:spPr>
          <a:xfrm>
            <a:off x="0" y="4267200"/>
            <a:ext cx="20269200" cy="7340600"/>
          </a:xfrm>
          <a:prstGeom prst="rect">
            <a:avLst/>
          </a:prstGeom>
          <a:ln w="12700">
            <a:miter lim="400000"/>
          </a:ln>
        </p:spPr>
      </p:pic>
      <p:pic>
        <p:nvPicPr>
          <p:cNvPr id="740" name="iu.png" descr="iu.png"/>
          <p:cNvPicPr>
            <a:picLocks noChangeAspect="1"/>
          </p:cNvPicPr>
          <p:nvPr/>
        </p:nvPicPr>
        <p:blipFill>
          <a:blip r:embed="rId4"/>
          <a:stretch>
            <a:fillRect/>
          </a:stretch>
        </p:blipFill>
        <p:spPr>
          <a:xfrm>
            <a:off x="0" y="0"/>
            <a:ext cx="24384000" cy="13716000"/>
          </a:xfrm>
          <a:prstGeom prst="rect">
            <a:avLst/>
          </a:prstGeom>
          <a:ln w="12700">
            <a:miter lim="400000"/>
          </a:ln>
        </p:spPr>
      </p:pic>
    </p:spTree>
    <p:extLst>
      <p:ext uri="{BB962C8B-B14F-4D97-AF65-F5344CB8AC3E}">
        <p14:creationId xmlns:p14="http://schemas.microsoft.com/office/powerpoint/2010/main" val="1307357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5373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06F5B0-BFE9-6341-B2A2-B7996FE69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000" y="0"/>
            <a:ext cx="20828000" cy="13716000"/>
          </a:xfrm>
          <a:prstGeom prst="rect">
            <a:avLst/>
          </a:prstGeom>
        </p:spPr>
      </p:pic>
      <p:sp>
        <p:nvSpPr>
          <p:cNvPr id="7" name="TextBox 6">
            <a:extLst>
              <a:ext uri="{FF2B5EF4-FFF2-40B4-BE49-F238E27FC236}">
                <a16:creationId xmlns:a16="http://schemas.microsoft.com/office/drawing/2014/main" id="{12AF9FFC-2AAA-F64B-837A-92F5F38ABCD8}"/>
              </a:ext>
            </a:extLst>
          </p:cNvPr>
          <p:cNvSpPr txBox="1"/>
          <p:nvPr/>
        </p:nvSpPr>
        <p:spPr>
          <a:xfrm>
            <a:off x="3557953" y="7980759"/>
            <a:ext cx="17268093" cy="20261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500" b="1" i="0" u="none" strike="noStrike" cap="none" spc="0" normalizeH="0" baseline="0" dirty="0">
                <a:ln>
                  <a:noFill/>
                </a:ln>
                <a:solidFill>
                  <a:srgbClr val="FFFFFF"/>
                </a:solidFill>
                <a:effectLst/>
                <a:uFillTx/>
                <a:latin typeface="Arial" panose="020B0604020202020204" pitchFamily="34" charset="0"/>
                <a:cs typeface="Arial" panose="020B0604020202020204" pitchFamily="34" charset="0"/>
                <a:sym typeface="Helvetica Light"/>
              </a:rPr>
              <a:t>The Sea Beast</a:t>
            </a:r>
          </a:p>
        </p:txBody>
      </p:sp>
    </p:spTree>
    <p:extLst>
      <p:ext uri="{BB962C8B-B14F-4D97-AF65-F5344CB8AC3E}">
        <p14:creationId xmlns:p14="http://schemas.microsoft.com/office/powerpoint/2010/main" val="842058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41" name="Image" descr="Image"/>
          <p:cNvPicPr>
            <a:picLocks/>
          </p:cNvPicPr>
          <p:nvPr/>
        </p:nvPicPr>
        <p:blipFill>
          <a:blip r:embed="rId3"/>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lstStyle>
            <a:lvl1pPr>
              <a:defRPr b="1">
                <a:latin typeface="Helvetica"/>
                <a:ea typeface="Helvetica"/>
                <a:cs typeface="Helvetica"/>
                <a:sym typeface="Helvetica"/>
              </a:defRPr>
            </a:lvl1pPr>
          </a:lstStyle>
          <a:p>
            <a:r>
              <a:rPr lang="en-US" dirty="0"/>
              <a:t>Revelation 13:2 </a:t>
            </a:r>
            <a:endParaRPr dirty="0"/>
          </a:p>
        </p:txBody>
      </p:sp>
      <p:sp>
        <p:nvSpPr>
          <p:cNvPr id="143" name="“So I sought for a man among them…"/>
          <p:cNvSpPr txBox="1">
            <a:spLocks noGrp="1"/>
          </p:cNvSpPr>
          <p:nvPr>
            <p:ph type="body" idx="1"/>
          </p:nvPr>
        </p:nvSpPr>
        <p:spPr>
          <a:prstGeom prst="rect">
            <a:avLst/>
          </a:prstGeom>
        </p:spPr>
        <p:txBody>
          <a:bodyPr anchor="t">
            <a:normAutofit/>
          </a:bodyPr>
          <a:lstStyle/>
          <a:p>
            <a:pPr marL="0" indent="0" algn="ctr">
              <a:spcBef>
                <a:spcPts val="0"/>
              </a:spcBef>
              <a:buSzTx/>
              <a:buNone/>
              <a:defRPr sz="8400"/>
            </a:pPr>
            <a:r>
              <a:rPr lang="en-US" sz="9600" dirty="0">
                <a:solidFill>
                  <a:srgbClr val="FFFF00"/>
                </a:solidFill>
                <a:latin typeface="Arial" panose="020B0604020202020204" pitchFamily="34" charset="0"/>
                <a:cs typeface="Arial" panose="020B0604020202020204" pitchFamily="34" charset="0"/>
              </a:rPr>
              <a:t>The dragon </a:t>
            </a:r>
            <a:r>
              <a:rPr lang="en-US" sz="9600" dirty="0">
                <a:latin typeface="Arial" panose="020B0604020202020204" pitchFamily="34" charset="0"/>
                <a:cs typeface="Arial" panose="020B0604020202020204" pitchFamily="34" charset="0"/>
              </a:rPr>
              <a:t>gave him his power, his throne, and great authority.</a:t>
            </a:r>
            <a:endParaRPr sz="96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8580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41" name="Image" descr="Image"/>
          <p:cNvPicPr>
            <a:picLocks/>
          </p:cNvPicPr>
          <p:nvPr/>
        </p:nvPicPr>
        <p:blipFill>
          <a:blip r:embed="rId3"/>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lstStyle>
            <a:lvl1pPr>
              <a:defRPr b="1">
                <a:latin typeface="Helvetica"/>
                <a:ea typeface="Helvetica"/>
                <a:cs typeface="Helvetica"/>
                <a:sym typeface="Helvetica"/>
              </a:defRPr>
            </a:lvl1pPr>
          </a:lstStyle>
          <a:p>
            <a:r>
              <a:rPr lang="en-US" dirty="0"/>
              <a:t>Revelation 12:9 </a:t>
            </a:r>
            <a:endParaRPr dirty="0"/>
          </a:p>
        </p:txBody>
      </p:sp>
      <p:sp>
        <p:nvSpPr>
          <p:cNvPr id="143" name="“So I sought for a man among them…"/>
          <p:cNvSpPr txBox="1">
            <a:spLocks noGrp="1"/>
          </p:cNvSpPr>
          <p:nvPr>
            <p:ph type="body" idx="1"/>
          </p:nvPr>
        </p:nvSpPr>
        <p:spPr>
          <a:prstGeom prst="rect">
            <a:avLst/>
          </a:prstGeom>
        </p:spPr>
        <p:txBody>
          <a:bodyPr anchor="t">
            <a:normAutofit/>
          </a:bodyPr>
          <a:lstStyle/>
          <a:p>
            <a:pPr marL="0" indent="0" algn="ctr">
              <a:spcBef>
                <a:spcPts val="0"/>
              </a:spcBef>
              <a:buSzTx/>
              <a:buNone/>
              <a:defRPr sz="8400"/>
            </a:pPr>
            <a:r>
              <a:rPr lang="en-US" sz="9600" dirty="0">
                <a:latin typeface="Arial" panose="020B0604020202020204" pitchFamily="34" charset="0"/>
                <a:cs typeface="Arial" panose="020B0604020202020204" pitchFamily="34" charset="0"/>
              </a:rPr>
              <a:t>So </a:t>
            </a:r>
            <a:r>
              <a:rPr lang="en-US" sz="9600" dirty="0">
                <a:solidFill>
                  <a:srgbClr val="FFFF00"/>
                </a:solidFill>
                <a:latin typeface="Arial" panose="020B0604020202020204" pitchFamily="34" charset="0"/>
                <a:cs typeface="Arial" panose="020B0604020202020204" pitchFamily="34" charset="0"/>
              </a:rPr>
              <a:t>the great dragon </a:t>
            </a:r>
            <a:r>
              <a:rPr lang="en-US" sz="9600" dirty="0">
                <a:latin typeface="Arial" panose="020B0604020202020204" pitchFamily="34" charset="0"/>
                <a:cs typeface="Arial" panose="020B0604020202020204" pitchFamily="34" charset="0"/>
              </a:rPr>
              <a:t>was cast out, </a:t>
            </a:r>
          </a:p>
          <a:p>
            <a:pPr marL="0" indent="0" algn="ctr">
              <a:spcBef>
                <a:spcPts val="0"/>
              </a:spcBef>
              <a:buSzTx/>
              <a:buNone/>
              <a:defRPr sz="8400"/>
            </a:pPr>
            <a:r>
              <a:rPr lang="en-US" sz="9600" dirty="0">
                <a:latin typeface="Arial" panose="020B0604020202020204" pitchFamily="34" charset="0"/>
                <a:cs typeface="Arial" panose="020B0604020202020204" pitchFamily="34" charset="0"/>
              </a:rPr>
              <a:t>that serpent of old, </a:t>
            </a:r>
          </a:p>
          <a:p>
            <a:pPr marL="0" indent="0" algn="ctr">
              <a:spcBef>
                <a:spcPts val="0"/>
              </a:spcBef>
              <a:buSzTx/>
              <a:buNone/>
              <a:defRPr sz="8400"/>
            </a:pPr>
            <a:r>
              <a:rPr lang="en-US" sz="9600" dirty="0">
                <a:latin typeface="Arial" panose="020B0604020202020204" pitchFamily="34" charset="0"/>
                <a:cs typeface="Arial" panose="020B0604020202020204" pitchFamily="34" charset="0"/>
              </a:rPr>
              <a:t>called </a:t>
            </a:r>
            <a:r>
              <a:rPr lang="en-US" sz="9600" dirty="0">
                <a:solidFill>
                  <a:srgbClr val="FFFF00"/>
                </a:solidFill>
                <a:latin typeface="Arial" panose="020B0604020202020204" pitchFamily="34" charset="0"/>
                <a:cs typeface="Arial" panose="020B0604020202020204" pitchFamily="34" charset="0"/>
              </a:rPr>
              <a:t>the Devil and Satan</a:t>
            </a:r>
            <a:r>
              <a:rPr lang="en-US" sz="9600" dirty="0">
                <a:latin typeface="Arial" panose="020B0604020202020204" pitchFamily="34" charset="0"/>
                <a:cs typeface="Arial" panose="020B0604020202020204" pitchFamily="34" charset="0"/>
              </a:rPr>
              <a:t>, </a:t>
            </a:r>
          </a:p>
          <a:p>
            <a:pPr marL="0" indent="0" algn="ctr">
              <a:spcBef>
                <a:spcPts val="0"/>
              </a:spcBef>
              <a:buSzTx/>
              <a:buNone/>
              <a:defRPr sz="8400"/>
            </a:pPr>
            <a:r>
              <a:rPr lang="en-US" sz="9600" u="sng" dirty="0">
                <a:latin typeface="Arial" panose="020B0604020202020204" pitchFamily="34" charset="0"/>
                <a:cs typeface="Arial" panose="020B0604020202020204" pitchFamily="34" charset="0"/>
              </a:rPr>
              <a:t>who deceives the whole world</a:t>
            </a:r>
            <a:r>
              <a:rPr lang="en-US" sz="9600" dirty="0">
                <a:latin typeface="Arial" panose="020B0604020202020204" pitchFamily="34" charset="0"/>
                <a:cs typeface="Arial" panose="020B0604020202020204" pitchFamily="34" charset="0"/>
              </a:rPr>
              <a:t>; </a:t>
            </a:r>
            <a:endParaRPr sz="96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8636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41" name="Image" descr="Image"/>
          <p:cNvPicPr>
            <a:picLocks/>
          </p:cNvPicPr>
          <p:nvPr/>
        </p:nvPicPr>
        <p:blipFill>
          <a:blip r:embed="rId3"/>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lstStyle>
            <a:lvl1pPr>
              <a:defRPr b="1">
                <a:latin typeface="Helvetica"/>
                <a:ea typeface="Helvetica"/>
                <a:cs typeface="Helvetica"/>
                <a:sym typeface="Helvetica"/>
              </a:defRPr>
            </a:lvl1pPr>
          </a:lstStyle>
          <a:p>
            <a:r>
              <a:rPr lang="en-US" dirty="0"/>
              <a:t>Revelation 13:2 </a:t>
            </a:r>
            <a:endParaRPr dirty="0"/>
          </a:p>
        </p:txBody>
      </p:sp>
      <p:sp>
        <p:nvSpPr>
          <p:cNvPr id="143" name="“So I sought for a man among them…"/>
          <p:cNvSpPr txBox="1">
            <a:spLocks noGrp="1"/>
          </p:cNvSpPr>
          <p:nvPr>
            <p:ph type="body" idx="1"/>
          </p:nvPr>
        </p:nvSpPr>
        <p:spPr>
          <a:prstGeom prst="rect">
            <a:avLst/>
          </a:prstGeom>
        </p:spPr>
        <p:txBody>
          <a:bodyPr anchor="t">
            <a:normAutofit/>
          </a:bodyPr>
          <a:lstStyle/>
          <a:p>
            <a:pPr marL="0" indent="0" algn="ctr">
              <a:spcBef>
                <a:spcPts val="0"/>
              </a:spcBef>
              <a:buSzTx/>
              <a:buNone/>
              <a:defRPr sz="8400"/>
            </a:pPr>
            <a:r>
              <a:rPr lang="en-US" sz="9600" dirty="0">
                <a:solidFill>
                  <a:srgbClr val="FFFF00"/>
                </a:solidFill>
                <a:latin typeface="Arial" panose="020B0604020202020204" pitchFamily="34" charset="0"/>
                <a:cs typeface="Arial" panose="020B0604020202020204" pitchFamily="34" charset="0"/>
              </a:rPr>
              <a:t>The dragon </a:t>
            </a:r>
            <a:r>
              <a:rPr lang="en-US" sz="9600" dirty="0">
                <a:latin typeface="Arial" panose="020B0604020202020204" pitchFamily="34" charset="0"/>
                <a:cs typeface="Arial" panose="020B0604020202020204" pitchFamily="34" charset="0"/>
              </a:rPr>
              <a:t>gave him his power, his throne, and great authority.</a:t>
            </a:r>
            <a:endParaRPr sz="96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43178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41" name="Image" descr="Image"/>
          <p:cNvPicPr>
            <a:picLocks/>
          </p:cNvPicPr>
          <p:nvPr/>
        </p:nvPicPr>
        <p:blipFill>
          <a:blip r:embed="rId3"/>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lstStyle>
            <a:lvl1pPr>
              <a:defRPr b="1">
                <a:latin typeface="Helvetica"/>
                <a:ea typeface="Helvetica"/>
                <a:cs typeface="Helvetica"/>
                <a:sym typeface="Helvetica"/>
              </a:defRPr>
            </a:lvl1pPr>
          </a:lstStyle>
          <a:p>
            <a:r>
              <a:rPr lang="en-US" dirty="0"/>
              <a:t>Revelation 13:4 </a:t>
            </a:r>
            <a:endParaRPr dirty="0"/>
          </a:p>
        </p:txBody>
      </p:sp>
      <p:sp>
        <p:nvSpPr>
          <p:cNvPr id="143" name="“So I sought for a man among them…"/>
          <p:cNvSpPr txBox="1">
            <a:spLocks noGrp="1"/>
          </p:cNvSpPr>
          <p:nvPr>
            <p:ph type="body" idx="1"/>
          </p:nvPr>
        </p:nvSpPr>
        <p:spPr>
          <a:prstGeom prst="rect">
            <a:avLst/>
          </a:prstGeom>
        </p:spPr>
        <p:txBody>
          <a:bodyPr anchor="t">
            <a:normAutofit/>
          </a:bodyPr>
          <a:lstStyle/>
          <a:p>
            <a:pPr marL="0" indent="0" algn="ctr">
              <a:spcBef>
                <a:spcPts val="0"/>
              </a:spcBef>
              <a:buSzTx/>
              <a:buNone/>
              <a:defRPr sz="8400"/>
            </a:pPr>
            <a:r>
              <a:rPr lang="en-US" sz="9600" dirty="0">
                <a:latin typeface="Arial" panose="020B0604020202020204" pitchFamily="34" charset="0"/>
                <a:cs typeface="Arial" panose="020B0604020202020204" pitchFamily="34" charset="0"/>
              </a:rPr>
              <a:t>So they worshiped </a:t>
            </a:r>
            <a:r>
              <a:rPr lang="en-US" sz="9600" dirty="0">
                <a:solidFill>
                  <a:srgbClr val="FFFF00"/>
                </a:solidFill>
                <a:latin typeface="Arial" panose="020B0604020202020204" pitchFamily="34" charset="0"/>
                <a:cs typeface="Arial" panose="020B0604020202020204" pitchFamily="34" charset="0"/>
              </a:rPr>
              <a:t>the dragon </a:t>
            </a:r>
            <a:r>
              <a:rPr lang="en-US" sz="9600" dirty="0">
                <a:latin typeface="Arial" panose="020B0604020202020204" pitchFamily="34" charset="0"/>
                <a:cs typeface="Arial" panose="020B0604020202020204" pitchFamily="34" charset="0"/>
              </a:rPr>
              <a:t>who gave authority to the beast; and they worshiped </a:t>
            </a:r>
            <a:r>
              <a:rPr lang="en-US" sz="9600" dirty="0">
                <a:solidFill>
                  <a:srgbClr val="FFFF00"/>
                </a:solidFill>
                <a:latin typeface="Arial" panose="020B0604020202020204" pitchFamily="34" charset="0"/>
                <a:cs typeface="Arial" panose="020B0604020202020204" pitchFamily="34" charset="0"/>
              </a:rPr>
              <a:t>the beast</a:t>
            </a:r>
            <a:r>
              <a:rPr lang="en-US" sz="9600" dirty="0">
                <a:latin typeface="Arial" panose="020B0604020202020204" pitchFamily="34" charset="0"/>
                <a:cs typeface="Arial" panose="020B0604020202020204" pitchFamily="34" charset="0"/>
              </a:rPr>
              <a:t>, saying, </a:t>
            </a:r>
          </a:p>
          <a:p>
            <a:pPr marL="0" indent="0" algn="ctr">
              <a:spcBef>
                <a:spcPts val="0"/>
              </a:spcBef>
              <a:buSzTx/>
              <a:buNone/>
              <a:defRPr sz="8400"/>
            </a:pPr>
            <a:r>
              <a:rPr lang="en-US" sz="9600" dirty="0">
                <a:latin typeface="Arial" panose="020B0604020202020204" pitchFamily="34" charset="0"/>
                <a:cs typeface="Arial" panose="020B0604020202020204" pitchFamily="34" charset="0"/>
              </a:rPr>
              <a:t>“Who is like the beast? </a:t>
            </a:r>
          </a:p>
          <a:p>
            <a:pPr marL="0" indent="0" algn="ctr">
              <a:spcBef>
                <a:spcPts val="0"/>
              </a:spcBef>
              <a:buSzTx/>
              <a:buNone/>
              <a:defRPr sz="8400"/>
            </a:pPr>
            <a:r>
              <a:rPr lang="en-US" sz="9600" dirty="0">
                <a:latin typeface="Arial" panose="020B0604020202020204" pitchFamily="34" charset="0"/>
                <a:cs typeface="Arial" panose="020B0604020202020204" pitchFamily="34" charset="0"/>
              </a:rPr>
              <a:t>Who is able to make war with him?”</a:t>
            </a:r>
            <a:endParaRPr sz="96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31615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D080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485935-0841-234A-8E1C-520F4D83ED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1788" y="0"/>
            <a:ext cx="18300424" cy="13716000"/>
          </a:xfrm>
          <a:prstGeom prst="rect">
            <a:avLst/>
          </a:prstGeom>
        </p:spPr>
      </p:pic>
    </p:spTree>
    <p:extLst>
      <p:ext uri="{BB962C8B-B14F-4D97-AF65-F5344CB8AC3E}">
        <p14:creationId xmlns:p14="http://schemas.microsoft.com/office/powerpoint/2010/main" val="325681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80BB39-C1EC-F641-B740-D860501AAD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000" y="6016"/>
            <a:ext cx="20815300" cy="13716000"/>
          </a:xfrm>
          <a:prstGeom prst="rect">
            <a:avLst/>
          </a:prstGeom>
        </p:spPr>
      </p:pic>
    </p:spTree>
    <p:extLst>
      <p:ext uri="{BB962C8B-B14F-4D97-AF65-F5344CB8AC3E}">
        <p14:creationId xmlns:p14="http://schemas.microsoft.com/office/powerpoint/2010/main" val="2730720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0" name="Image" descr="Image"/>
          <p:cNvPicPr>
            <a:picLocks noChangeAspect="1"/>
          </p:cNvPicPr>
          <p:nvPr/>
        </p:nvPicPr>
        <p:blipFill>
          <a:blip r:embed="rId3"/>
          <a:stretch>
            <a:fillRect/>
          </a:stretch>
        </p:blipFill>
        <p:spPr>
          <a:xfrm>
            <a:off x="0" y="0"/>
            <a:ext cx="24384000" cy="13716000"/>
          </a:xfrm>
          <a:prstGeom prst="rect">
            <a:avLst/>
          </a:prstGeom>
          <a:ln w="12700">
            <a:miter lim="400000"/>
          </a:ln>
        </p:spPr>
      </p:pic>
    </p:spTree>
    <p:extLst>
      <p:ext uri="{BB962C8B-B14F-4D97-AF65-F5344CB8AC3E}">
        <p14:creationId xmlns:p14="http://schemas.microsoft.com/office/powerpoint/2010/main" val="1005003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9" name="image.png" descr="image.png"/>
          <p:cNvPicPr>
            <a:picLocks noChangeAspect="1"/>
          </p:cNvPicPr>
          <p:nvPr/>
        </p:nvPicPr>
        <p:blipFill>
          <a:blip r:embed="rId3"/>
          <a:stretch>
            <a:fillRect/>
          </a:stretch>
        </p:blipFill>
        <p:spPr>
          <a:xfrm>
            <a:off x="0" y="4267200"/>
            <a:ext cx="20269200" cy="7340600"/>
          </a:xfrm>
          <a:prstGeom prst="rect">
            <a:avLst/>
          </a:prstGeom>
          <a:ln w="12700">
            <a:miter lim="400000"/>
          </a:ln>
        </p:spPr>
      </p:pic>
      <p:pic>
        <p:nvPicPr>
          <p:cNvPr id="740" name="iu.png" descr="iu.png"/>
          <p:cNvPicPr>
            <a:picLocks noChangeAspect="1"/>
          </p:cNvPicPr>
          <p:nvPr/>
        </p:nvPicPr>
        <p:blipFill>
          <a:blip r:embed="rId4"/>
          <a:stretch>
            <a:fillRect/>
          </a:stretch>
        </p:blipFill>
        <p:spPr>
          <a:xfrm>
            <a:off x="0" y="0"/>
            <a:ext cx="24384000" cy="13716000"/>
          </a:xfrm>
          <a:prstGeom prst="rect">
            <a:avLst/>
          </a:prstGeom>
          <a:ln w="12700">
            <a:miter lim="400000"/>
          </a:ln>
        </p:spPr>
      </p:pic>
    </p:spTree>
    <p:extLst>
      <p:ext uri="{BB962C8B-B14F-4D97-AF65-F5344CB8AC3E}">
        <p14:creationId xmlns:p14="http://schemas.microsoft.com/office/powerpoint/2010/main" val="1400948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41" name="Image" descr="Image"/>
          <p:cNvPicPr>
            <a:picLocks/>
          </p:cNvPicPr>
          <p:nvPr/>
        </p:nvPicPr>
        <p:blipFill>
          <a:blip r:embed="rId3"/>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normAutofit/>
          </a:bodyPr>
          <a:lstStyle>
            <a:lvl1pPr>
              <a:defRPr b="1">
                <a:latin typeface="Helvetica"/>
                <a:ea typeface="Helvetica"/>
                <a:cs typeface="Helvetica"/>
                <a:sym typeface="Helvetica"/>
              </a:defRPr>
            </a:lvl1pPr>
          </a:lstStyle>
          <a:p>
            <a:r>
              <a:rPr lang="en-US" dirty="0"/>
              <a:t>John Wycliffe </a:t>
            </a:r>
            <a:br>
              <a:rPr lang="en-US" dirty="0"/>
            </a:br>
            <a:r>
              <a:rPr lang="en-US" sz="7300" b="0" i="1" dirty="0"/>
              <a:t>(1328-1384), De Papa Ch. 2</a:t>
            </a:r>
            <a:endParaRPr sz="7300" b="0" i="1" dirty="0"/>
          </a:p>
        </p:txBody>
      </p:sp>
      <p:sp>
        <p:nvSpPr>
          <p:cNvPr id="143" name="“So I sought for a man among them…"/>
          <p:cNvSpPr txBox="1">
            <a:spLocks noGrp="1"/>
          </p:cNvSpPr>
          <p:nvPr>
            <p:ph type="body" idx="1"/>
          </p:nvPr>
        </p:nvSpPr>
        <p:spPr>
          <a:prstGeom prst="rect">
            <a:avLst/>
          </a:prstGeom>
        </p:spPr>
        <p:txBody>
          <a:bodyPr anchor="t">
            <a:normAutofit/>
          </a:bodyPr>
          <a:lstStyle/>
          <a:p>
            <a:pPr marL="0" indent="0" algn="ctr">
              <a:spcBef>
                <a:spcPts val="0"/>
              </a:spcBef>
              <a:buSzTx/>
              <a:buNone/>
              <a:defRPr sz="8400"/>
            </a:pPr>
            <a:endParaRPr lang="en-US" sz="9600" dirty="0">
              <a:latin typeface="Arial" panose="020B0604020202020204" pitchFamily="34" charset="0"/>
              <a:cs typeface="Arial" panose="020B0604020202020204" pitchFamily="34" charset="0"/>
            </a:endParaRPr>
          </a:p>
          <a:p>
            <a:pPr marL="0" indent="0" algn="ctr">
              <a:spcBef>
                <a:spcPts val="0"/>
              </a:spcBef>
              <a:buSzTx/>
              <a:buNone/>
              <a:defRPr sz="8400"/>
            </a:pPr>
            <a:r>
              <a:rPr lang="en-US" sz="9600" dirty="0">
                <a:latin typeface="Arial" panose="020B0604020202020204" pitchFamily="34" charset="0"/>
                <a:cs typeface="Arial" panose="020B0604020202020204" pitchFamily="34" charset="0"/>
              </a:rPr>
              <a:t>“</a:t>
            </a:r>
            <a:r>
              <a:rPr lang="en-US" sz="9600" u="sng" dirty="0">
                <a:solidFill>
                  <a:srgbClr val="FFFF00"/>
                </a:solidFill>
                <a:latin typeface="Arial" panose="020B0604020202020204" pitchFamily="34" charset="0"/>
                <a:cs typeface="Arial" panose="020B0604020202020204" pitchFamily="34" charset="0"/>
              </a:rPr>
              <a:t>The pope </a:t>
            </a:r>
            <a:r>
              <a:rPr lang="en-US" sz="9600" dirty="0">
                <a:latin typeface="Arial" panose="020B0604020202020204" pitchFamily="34" charset="0"/>
                <a:cs typeface="Arial" panose="020B0604020202020204" pitchFamily="34" charset="0"/>
              </a:rPr>
              <a:t>is </a:t>
            </a:r>
          </a:p>
          <a:p>
            <a:pPr marL="0" indent="0" algn="ctr">
              <a:spcBef>
                <a:spcPts val="0"/>
              </a:spcBef>
              <a:buSzTx/>
              <a:buNone/>
              <a:defRPr sz="8400"/>
            </a:pPr>
            <a:r>
              <a:rPr lang="en-US" sz="9600" dirty="0">
                <a:solidFill>
                  <a:srgbClr val="FFFF00"/>
                </a:solidFill>
                <a:latin typeface="Arial" panose="020B0604020202020204" pitchFamily="34" charset="0"/>
                <a:cs typeface="Arial" panose="020B0604020202020204" pitchFamily="34" charset="0"/>
              </a:rPr>
              <a:t>antichrist</a:t>
            </a:r>
            <a:r>
              <a:rPr lang="en-US" sz="9600" dirty="0">
                <a:latin typeface="Arial" panose="020B0604020202020204" pitchFamily="34" charset="0"/>
                <a:cs typeface="Arial" panose="020B0604020202020204" pitchFamily="34" charset="0"/>
              </a:rPr>
              <a:t> here on earth.”</a:t>
            </a:r>
            <a:endParaRPr sz="96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5482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41" name="Image" descr="Image"/>
          <p:cNvPicPr>
            <a:picLocks/>
          </p:cNvPicPr>
          <p:nvPr/>
        </p:nvPicPr>
        <p:blipFill>
          <a:blip r:embed="rId3"/>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normAutofit/>
          </a:bodyPr>
          <a:lstStyle>
            <a:lvl1pPr>
              <a:defRPr b="1">
                <a:latin typeface="Helvetica"/>
                <a:ea typeface="Helvetica"/>
                <a:cs typeface="Helvetica"/>
                <a:sym typeface="Helvetica"/>
              </a:defRPr>
            </a:lvl1pPr>
          </a:lstStyle>
          <a:p>
            <a:r>
              <a:rPr lang="en-US" dirty="0"/>
              <a:t>John Wycliffe </a:t>
            </a:r>
            <a:br>
              <a:rPr lang="en-US" dirty="0"/>
            </a:br>
            <a:r>
              <a:rPr lang="en-US" sz="7300" b="0" i="1" dirty="0"/>
              <a:t>(1328-1384), De Papa Ch. 2</a:t>
            </a:r>
            <a:endParaRPr sz="7300" b="0" i="1" dirty="0"/>
          </a:p>
        </p:txBody>
      </p:sp>
      <p:sp>
        <p:nvSpPr>
          <p:cNvPr id="143" name="“So I sought for a man among them…"/>
          <p:cNvSpPr txBox="1">
            <a:spLocks noGrp="1"/>
          </p:cNvSpPr>
          <p:nvPr>
            <p:ph type="body" idx="1"/>
          </p:nvPr>
        </p:nvSpPr>
        <p:spPr>
          <a:prstGeom prst="rect">
            <a:avLst/>
          </a:prstGeom>
        </p:spPr>
        <p:txBody>
          <a:bodyPr anchor="t">
            <a:normAutofit fontScale="92500"/>
          </a:bodyPr>
          <a:lstStyle/>
          <a:p>
            <a:pPr marL="0" indent="0" algn="ctr">
              <a:spcBef>
                <a:spcPts val="0"/>
              </a:spcBef>
              <a:buSzTx/>
              <a:buNone/>
              <a:defRPr sz="8400"/>
            </a:pPr>
            <a:r>
              <a:rPr lang="en-US" sz="9600" dirty="0">
                <a:latin typeface="Arial" panose="020B0604020202020204" pitchFamily="34" charset="0"/>
                <a:cs typeface="Arial" panose="020B0604020202020204" pitchFamily="34" charset="0"/>
              </a:rPr>
              <a:t>"Why is it necessary </a:t>
            </a:r>
            <a:r>
              <a:rPr lang="en-US" sz="9600" dirty="0">
                <a:solidFill>
                  <a:srgbClr val="FFFF00"/>
                </a:solidFill>
                <a:latin typeface="Arial" panose="020B0604020202020204" pitchFamily="34" charset="0"/>
                <a:cs typeface="Arial" panose="020B0604020202020204" pitchFamily="34" charset="0"/>
              </a:rPr>
              <a:t>in unbelief </a:t>
            </a:r>
            <a:r>
              <a:rPr lang="en-US" sz="9600" dirty="0">
                <a:latin typeface="Arial" panose="020B0604020202020204" pitchFamily="34" charset="0"/>
                <a:cs typeface="Arial" panose="020B0604020202020204" pitchFamily="34" charset="0"/>
              </a:rPr>
              <a:t>to look for another </a:t>
            </a:r>
            <a:r>
              <a:rPr lang="en-US" sz="9600" dirty="0">
                <a:solidFill>
                  <a:srgbClr val="FFFF00"/>
                </a:solidFill>
                <a:latin typeface="Arial" panose="020B0604020202020204" pitchFamily="34" charset="0"/>
                <a:cs typeface="Arial" panose="020B0604020202020204" pitchFamily="34" charset="0"/>
              </a:rPr>
              <a:t>Antichrist</a:t>
            </a:r>
            <a:r>
              <a:rPr lang="en-US" sz="9600" dirty="0">
                <a:latin typeface="Arial" panose="020B0604020202020204" pitchFamily="34" charset="0"/>
                <a:cs typeface="Arial" panose="020B0604020202020204" pitchFamily="34" charset="0"/>
              </a:rPr>
              <a:t>?...In Daniel 7, the </a:t>
            </a:r>
            <a:r>
              <a:rPr lang="en-US" sz="9600" dirty="0">
                <a:solidFill>
                  <a:srgbClr val="FFFF00"/>
                </a:solidFill>
                <a:latin typeface="Arial" panose="020B0604020202020204" pitchFamily="34" charset="0"/>
                <a:cs typeface="Arial" panose="020B0604020202020204" pitchFamily="34" charset="0"/>
              </a:rPr>
              <a:t>Antichrist</a:t>
            </a:r>
            <a:r>
              <a:rPr lang="en-US" sz="9600" dirty="0">
                <a:latin typeface="Arial" panose="020B0604020202020204" pitchFamily="34" charset="0"/>
                <a:cs typeface="Arial" panose="020B0604020202020204" pitchFamily="34" charset="0"/>
              </a:rPr>
              <a:t> is </a:t>
            </a:r>
            <a:r>
              <a:rPr lang="en-US" sz="9600" u="sng" dirty="0">
                <a:latin typeface="Arial" panose="020B0604020202020204" pitchFamily="34" charset="0"/>
                <a:cs typeface="Arial" panose="020B0604020202020204" pitchFamily="34" charset="0"/>
              </a:rPr>
              <a:t>forcefully</a:t>
            </a:r>
            <a:r>
              <a:rPr lang="en-US" sz="9600" dirty="0">
                <a:latin typeface="Arial" panose="020B0604020202020204" pitchFamily="34" charset="0"/>
                <a:cs typeface="Arial" panose="020B0604020202020204" pitchFamily="34" charset="0"/>
              </a:rPr>
              <a:t> described as a horn arising in the time of the fourth kingdom... wearing out the saints of the most high." </a:t>
            </a:r>
            <a:r>
              <a:rPr lang="en-US" sz="7100" i="1" dirty="0">
                <a:latin typeface="Arial" panose="020B0604020202020204" pitchFamily="34" charset="0"/>
                <a:cs typeface="Arial" panose="020B0604020202020204" pitchFamily="34" charset="0"/>
              </a:rPr>
              <a:t>(Froom, vol.2, p.445)</a:t>
            </a:r>
            <a:endParaRPr sz="7100" i="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5157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41" name="Image" descr="Image"/>
          <p:cNvPicPr>
            <a:picLocks/>
          </p:cNvPicPr>
          <p:nvPr/>
        </p:nvPicPr>
        <p:blipFill>
          <a:blip r:embed="rId3"/>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normAutofit/>
          </a:bodyPr>
          <a:lstStyle>
            <a:lvl1pPr>
              <a:defRPr b="1">
                <a:latin typeface="Helvetica"/>
                <a:ea typeface="Helvetica"/>
                <a:cs typeface="Helvetica"/>
                <a:sym typeface="Helvetica"/>
              </a:defRPr>
            </a:lvl1pPr>
          </a:lstStyle>
          <a:p>
            <a:r>
              <a:rPr lang="en-US" dirty="0"/>
              <a:t>Martin Luther </a:t>
            </a:r>
            <a:br>
              <a:rPr lang="en-US" dirty="0"/>
            </a:br>
            <a:r>
              <a:rPr lang="en-US" sz="6600" b="0" i="1" dirty="0"/>
              <a:t>(1483-1546), Martyn, p. 372-3</a:t>
            </a:r>
            <a:endParaRPr sz="6600" b="0" i="1" dirty="0"/>
          </a:p>
        </p:txBody>
      </p:sp>
      <p:sp>
        <p:nvSpPr>
          <p:cNvPr id="143" name="“So I sought for a man among them…"/>
          <p:cNvSpPr txBox="1">
            <a:spLocks noGrp="1"/>
          </p:cNvSpPr>
          <p:nvPr>
            <p:ph type="body" idx="1"/>
          </p:nvPr>
        </p:nvSpPr>
        <p:spPr>
          <a:prstGeom prst="rect">
            <a:avLst/>
          </a:prstGeom>
        </p:spPr>
        <p:txBody>
          <a:bodyPr anchor="t">
            <a:normAutofit/>
          </a:bodyPr>
          <a:lstStyle/>
          <a:p>
            <a:pPr marL="0" indent="0" algn="ctr">
              <a:spcBef>
                <a:spcPts val="0"/>
              </a:spcBef>
              <a:buSzTx/>
              <a:buNone/>
              <a:defRPr sz="8400"/>
            </a:pPr>
            <a:r>
              <a:rPr lang="en-US" sz="9600" dirty="0">
                <a:latin typeface="Arial" panose="020B0604020202020204" pitchFamily="34" charset="0"/>
                <a:cs typeface="Arial" panose="020B0604020202020204" pitchFamily="34" charset="0"/>
              </a:rPr>
              <a:t>“O, how much pain it has caused me, though I had the Scriptures on my side  . . . That I should dare to make a stand alone against </a:t>
            </a:r>
            <a:r>
              <a:rPr lang="en-US" sz="9600" dirty="0">
                <a:solidFill>
                  <a:srgbClr val="FFFF00"/>
                </a:solidFill>
                <a:latin typeface="Arial" panose="020B0604020202020204" pitchFamily="34" charset="0"/>
                <a:cs typeface="Arial" panose="020B0604020202020204" pitchFamily="34" charset="0"/>
              </a:rPr>
              <a:t>the pope</a:t>
            </a:r>
            <a:r>
              <a:rPr lang="en-US" sz="9600" dirty="0">
                <a:latin typeface="Arial" panose="020B0604020202020204" pitchFamily="34" charset="0"/>
                <a:cs typeface="Arial" panose="020B0604020202020204" pitchFamily="34" charset="0"/>
              </a:rPr>
              <a:t>, and hold him forth as </a:t>
            </a:r>
            <a:r>
              <a:rPr lang="en-US" sz="9600" dirty="0">
                <a:solidFill>
                  <a:srgbClr val="FFFF00"/>
                </a:solidFill>
                <a:latin typeface="Arial" panose="020B0604020202020204" pitchFamily="34" charset="0"/>
                <a:cs typeface="Arial" panose="020B0604020202020204" pitchFamily="34" charset="0"/>
              </a:rPr>
              <a:t>antichrist</a:t>
            </a:r>
            <a:r>
              <a:rPr lang="en-US" sz="9600" dirty="0">
                <a:latin typeface="Arial" panose="020B0604020202020204" pitchFamily="34" charset="0"/>
                <a:cs typeface="Arial" panose="020B0604020202020204" pitchFamily="34" charset="0"/>
              </a:rPr>
              <a:t>.”</a:t>
            </a:r>
            <a:endParaRPr sz="7100" i="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3825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41" name="Image" descr="Image"/>
          <p:cNvPicPr>
            <a:picLocks/>
          </p:cNvPicPr>
          <p:nvPr/>
        </p:nvPicPr>
        <p:blipFill>
          <a:blip r:embed="rId3"/>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normAutofit/>
          </a:bodyPr>
          <a:lstStyle>
            <a:lvl1pPr>
              <a:defRPr b="1">
                <a:latin typeface="Helvetica"/>
                <a:ea typeface="Helvetica"/>
                <a:cs typeface="Helvetica"/>
                <a:sym typeface="Helvetica"/>
              </a:defRPr>
            </a:lvl1pPr>
          </a:lstStyle>
          <a:p>
            <a:r>
              <a:rPr lang="en-US" dirty="0"/>
              <a:t>John Knox </a:t>
            </a:r>
            <a:br>
              <a:rPr lang="en-US" dirty="0"/>
            </a:br>
            <a:r>
              <a:rPr lang="en-US" sz="7300" b="0" i="1" dirty="0"/>
              <a:t>(1505-1572) </a:t>
            </a:r>
            <a:endParaRPr sz="7300" b="0" i="1" dirty="0"/>
          </a:p>
        </p:txBody>
      </p:sp>
      <p:sp>
        <p:nvSpPr>
          <p:cNvPr id="143" name="“So I sought for a man among them…"/>
          <p:cNvSpPr txBox="1">
            <a:spLocks noGrp="1"/>
          </p:cNvSpPr>
          <p:nvPr>
            <p:ph type="body" idx="1"/>
          </p:nvPr>
        </p:nvSpPr>
        <p:spPr>
          <a:prstGeom prst="rect">
            <a:avLst/>
          </a:prstGeom>
        </p:spPr>
        <p:txBody>
          <a:bodyPr anchor="t">
            <a:normAutofit fontScale="92500" lnSpcReduction="10000"/>
          </a:bodyPr>
          <a:lstStyle/>
          <a:p>
            <a:pPr marL="0" indent="0" algn="ctr">
              <a:spcBef>
                <a:spcPts val="0"/>
              </a:spcBef>
              <a:buSzTx/>
              <a:buNone/>
              <a:defRPr sz="8400"/>
            </a:pPr>
            <a:r>
              <a:rPr lang="en-US" sz="9600" dirty="0">
                <a:latin typeface="Arial" panose="020B0604020202020204" pitchFamily="34" charset="0"/>
                <a:cs typeface="Arial" panose="020B0604020202020204" pitchFamily="34" charset="0"/>
              </a:rPr>
              <a:t>“That tyranny which </a:t>
            </a:r>
            <a:r>
              <a:rPr lang="en-US" sz="9600" dirty="0">
                <a:solidFill>
                  <a:srgbClr val="FFFF00"/>
                </a:solidFill>
                <a:latin typeface="Arial" panose="020B0604020202020204" pitchFamily="34" charset="0"/>
                <a:cs typeface="Arial" panose="020B0604020202020204" pitchFamily="34" charset="0"/>
              </a:rPr>
              <a:t>the Pope </a:t>
            </a:r>
            <a:r>
              <a:rPr lang="en-US" sz="9600" dirty="0">
                <a:latin typeface="Arial" panose="020B0604020202020204" pitchFamily="34" charset="0"/>
                <a:cs typeface="Arial" panose="020B0604020202020204" pitchFamily="34" charset="0"/>
              </a:rPr>
              <a:t>himself has for so many ages exercised over the church" and that he should be acknowledged as </a:t>
            </a:r>
          </a:p>
          <a:p>
            <a:pPr marL="0" indent="0" algn="ctr">
              <a:spcBef>
                <a:spcPts val="0"/>
              </a:spcBef>
              <a:buSzTx/>
              <a:buNone/>
              <a:defRPr sz="8400"/>
            </a:pPr>
            <a:r>
              <a:rPr lang="en-US" sz="9600" dirty="0">
                <a:latin typeface="Arial" panose="020B0604020202020204" pitchFamily="34" charset="0"/>
                <a:cs typeface="Arial" panose="020B0604020202020204" pitchFamily="34" charset="0"/>
              </a:rPr>
              <a:t>"</a:t>
            </a:r>
            <a:r>
              <a:rPr lang="en-US" sz="9600" dirty="0">
                <a:solidFill>
                  <a:srgbClr val="FFFF00"/>
                </a:solidFill>
                <a:latin typeface="Arial" panose="020B0604020202020204" pitchFamily="34" charset="0"/>
                <a:cs typeface="Arial" panose="020B0604020202020204" pitchFamily="34" charset="0"/>
              </a:rPr>
              <a:t>the very Antichrist</a:t>
            </a:r>
            <a:r>
              <a:rPr lang="en-US" sz="9600" dirty="0">
                <a:latin typeface="Arial" panose="020B0604020202020204" pitchFamily="34" charset="0"/>
                <a:cs typeface="Arial" panose="020B0604020202020204" pitchFamily="34" charset="0"/>
              </a:rPr>
              <a:t>, and son of perdition, </a:t>
            </a:r>
          </a:p>
          <a:p>
            <a:pPr marL="0" indent="0" algn="ctr">
              <a:spcBef>
                <a:spcPts val="0"/>
              </a:spcBef>
              <a:buSzTx/>
              <a:buNone/>
              <a:defRPr sz="8400"/>
            </a:pPr>
            <a:r>
              <a:rPr lang="en-US" sz="9600" dirty="0">
                <a:latin typeface="Arial" panose="020B0604020202020204" pitchFamily="34" charset="0"/>
                <a:cs typeface="Arial" panose="020B0604020202020204" pitchFamily="34" charset="0"/>
              </a:rPr>
              <a:t>of whom Paul speaks." </a:t>
            </a:r>
          </a:p>
          <a:p>
            <a:pPr marL="0" indent="0" algn="ctr">
              <a:spcBef>
                <a:spcPts val="0"/>
              </a:spcBef>
              <a:buSzTx/>
              <a:buNone/>
              <a:defRPr sz="8400"/>
            </a:pPr>
            <a:r>
              <a:rPr lang="en-US" sz="7100" i="1" dirty="0">
                <a:latin typeface="Arial" panose="020B0604020202020204" pitchFamily="34" charset="0"/>
                <a:cs typeface="Arial" panose="020B0604020202020204" pitchFamily="34" charset="0"/>
              </a:rPr>
              <a:t>(Knox, 'The Zurich Letters', p.199)</a:t>
            </a:r>
            <a:endParaRPr sz="7100" i="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5528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41" name="Image" descr="Image"/>
          <p:cNvPicPr>
            <a:picLocks/>
          </p:cNvPicPr>
          <p:nvPr/>
        </p:nvPicPr>
        <p:blipFill>
          <a:blip r:embed="rId3"/>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normAutofit/>
          </a:bodyPr>
          <a:lstStyle>
            <a:lvl1pPr>
              <a:defRPr b="1">
                <a:latin typeface="Helvetica"/>
                <a:ea typeface="Helvetica"/>
                <a:cs typeface="Helvetica"/>
                <a:sym typeface="Helvetica"/>
              </a:defRPr>
            </a:lvl1pPr>
          </a:lstStyle>
          <a:p>
            <a:r>
              <a:rPr lang="en-US" sz="9600" dirty="0"/>
              <a:t>Foundation of Many Churches</a:t>
            </a:r>
            <a:endParaRPr sz="9600" dirty="0"/>
          </a:p>
        </p:txBody>
      </p:sp>
      <p:sp>
        <p:nvSpPr>
          <p:cNvPr id="143" name="“So I sought for a man among them…"/>
          <p:cNvSpPr txBox="1">
            <a:spLocks noGrp="1"/>
          </p:cNvSpPr>
          <p:nvPr>
            <p:ph type="body" idx="1"/>
          </p:nvPr>
        </p:nvSpPr>
        <p:spPr>
          <a:prstGeom prst="rect">
            <a:avLst/>
          </a:prstGeom>
        </p:spPr>
        <p:txBody>
          <a:bodyPr anchor="t">
            <a:normAutofit fontScale="92500"/>
          </a:bodyPr>
          <a:lstStyle/>
          <a:p>
            <a:pPr marL="0" indent="0">
              <a:spcBef>
                <a:spcPts val="0"/>
              </a:spcBef>
              <a:buSzTx/>
              <a:buNone/>
              <a:defRPr sz="8400"/>
            </a:pPr>
            <a:r>
              <a:rPr lang="en-US" sz="9600" dirty="0">
                <a:latin typeface="Arial" panose="020B0604020202020204" pitchFamily="34" charset="0"/>
                <a:cs typeface="Arial" panose="020B0604020202020204" pitchFamily="34" charset="0"/>
              </a:rPr>
              <a:t>The ‘Morland Confession’     				 1508</a:t>
            </a:r>
          </a:p>
          <a:p>
            <a:pPr marL="0" indent="0">
              <a:spcBef>
                <a:spcPts val="0"/>
              </a:spcBef>
              <a:buSzTx/>
              <a:buNone/>
              <a:defRPr sz="8400"/>
            </a:pPr>
            <a:r>
              <a:rPr lang="en-US" sz="9600" dirty="0">
                <a:latin typeface="Arial" panose="020B0604020202020204" pitchFamily="34" charset="0"/>
                <a:cs typeface="Arial" panose="020B0604020202020204" pitchFamily="34" charset="0"/>
              </a:rPr>
              <a:t>The ‘Helvetic Confession’                1536 </a:t>
            </a:r>
          </a:p>
          <a:p>
            <a:pPr marL="0" indent="0">
              <a:spcBef>
                <a:spcPts val="0"/>
              </a:spcBef>
              <a:buSzTx/>
              <a:buNone/>
              <a:defRPr sz="8400"/>
            </a:pPr>
            <a:r>
              <a:rPr lang="en-US" sz="9600" dirty="0">
                <a:latin typeface="Arial" panose="020B0604020202020204" pitchFamily="34" charset="0"/>
                <a:cs typeface="Arial" panose="020B0604020202020204" pitchFamily="34" charset="0"/>
              </a:rPr>
              <a:t>The ‘Savoy Declaration’                   1658 </a:t>
            </a:r>
          </a:p>
          <a:p>
            <a:pPr marL="0" indent="0">
              <a:spcBef>
                <a:spcPts val="0"/>
              </a:spcBef>
              <a:buSzTx/>
              <a:buNone/>
              <a:defRPr sz="8400"/>
            </a:pPr>
            <a:r>
              <a:rPr lang="en-US" sz="9600" dirty="0">
                <a:latin typeface="Arial" panose="020B0604020202020204" pitchFamily="34" charset="0"/>
                <a:cs typeface="Arial" panose="020B0604020202020204" pitchFamily="34" charset="0"/>
              </a:rPr>
              <a:t> The ‘Baptist Confession’                 1689  </a:t>
            </a:r>
          </a:p>
          <a:p>
            <a:pPr marL="0" indent="0">
              <a:spcBef>
                <a:spcPts val="0"/>
              </a:spcBef>
              <a:buSzTx/>
              <a:buNone/>
              <a:defRPr sz="8400"/>
            </a:pPr>
            <a:r>
              <a:rPr lang="en-US" sz="9600" dirty="0">
                <a:latin typeface="Arial" panose="020B0604020202020204" pitchFamily="34" charset="0"/>
                <a:cs typeface="Arial" panose="020B0604020202020204" pitchFamily="34" charset="0"/>
              </a:rPr>
              <a:t>‘Philadelphia Confession of Faith’   1742</a:t>
            </a:r>
          </a:p>
        </p:txBody>
      </p:sp>
    </p:spTree>
    <p:extLst>
      <p:ext uri="{BB962C8B-B14F-4D97-AF65-F5344CB8AC3E}">
        <p14:creationId xmlns:p14="http://schemas.microsoft.com/office/powerpoint/2010/main" val="38292016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9EF842-7E96-7845-A945-9A6FDBDE556F}"/>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605216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56" name="Image" descr="Image"/>
          <p:cNvPicPr>
            <a:picLocks noChangeAspect="1"/>
          </p:cNvPicPr>
          <p:nvPr/>
        </p:nvPicPr>
        <p:blipFill>
          <a:blip r:embed="rId3"/>
          <a:stretch>
            <a:fillRect/>
          </a:stretch>
        </p:blipFill>
        <p:spPr>
          <a:xfrm>
            <a:off x="0" y="0"/>
            <a:ext cx="24384000" cy="13716000"/>
          </a:xfrm>
          <a:prstGeom prst="rect">
            <a:avLst/>
          </a:prstGeom>
          <a:ln w="12700">
            <a:miter lim="400000"/>
          </a:ln>
        </p:spPr>
      </p:pic>
      <p:pic>
        <p:nvPicPr>
          <p:cNvPr id="657" name="Image" descr="Image"/>
          <p:cNvPicPr>
            <a:picLocks/>
          </p:cNvPicPr>
          <p:nvPr/>
        </p:nvPicPr>
        <p:blipFill>
          <a:blip r:embed="rId4"/>
          <a:stretch>
            <a:fillRect/>
          </a:stretch>
        </p:blipFill>
        <p:spPr>
          <a:xfrm>
            <a:off x="0" y="0"/>
            <a:ext cx="24384000" cy="13724220"/>
          </a:xfrm>
          <a:prstGeom prst="rect">
            <a:avLst/>
          </a:prstGeom>
          <a:ln w="12700">
            <a:miter lim="400000"/>
          </a:ln>
        </p:spPr>
      </p:pic>
      <p:sp>
        <p:nvSpPr>
          <p:cNvPr id="658" name="The Dark Ages"/>
          <p:cNvSpPr txBox="1">
            <a:spLocks noGrp="1"/>
          </p:cNvSpPr>
          <p:nvPr>
            <p:ph type="title" idx="4294967295"/>
          </p:nvPr>
        </p:nvSpPr>
        <p:spPr>
          <a:prstGeom prst="rect">
            <a:avLst/>
          </a:prstGeom>
        </p:spPr>
        <p:txBody>
          <a:bodyPr/>
          <a:lstStyle>
            <a:lvl1pPr>
              <a:defRPr b="1">
                <a:latin typeface="Helvetica"/>
                <a:ea typeface="Helvetica"/>
                <a:cs typeface="Helvetica"/>
                <a:sym typeface="Helvetica"/>
              </a:defRPr>
            </a:lvl1pPr>
          </a:lstStyle>
          <a:p>
            <a:r>
              <a:rPr lang="en-US" dirty="0"/>
              <a:t>Her Own Words</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41" name="Image" descr="Image"/>
          <p:cNvPicPr>
            <a:picLocks/>
          </p:cNvPicPr>
          <p:nvPr/>
        </p:nvPicPr>
        <p:blipFill>
          <a:blip r:embed="rId3"/>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normAutofit fontScale="90000"/>
          </a:bodyPr>
          <a:lstStyle>
            <a:lvl1pPr>
              <a:defRPr b="1">
                <a:latin typeface="Helvetica"/>
                <a:ea typeface="Helvetica"/>
                <a:cs typeface="Helvetica"/>
                <a:sym typeface="Helvetica"/>
              </a:defRPr>
            </a:lvl1pPr>
          </a:lstStyle>
          <a:p>
            <a:r>
              <a:rPr lang="en-US" dirty="0"/>
              <a:t>Ferraris’ Ecclesiastical Dictionary</a:t>
            </a:r>
          </a:p>
        </p:txBody>
      </p:sp>
      <p:sp>
        <p:nvSpPr>
          <p:cNvPr id="143" name="“So I sought for a man among them…"/>
          <p:cNvSpPr txBox="1">
            <a:spLocks noGrp="1"/>
          </p:cNvSpPr>
          <p:nvPr>
            <p:ph type="body" idx="1"/>
          </p:nvPr>
        </p:nvSpPr>
        <p:spPr>
          <a:prstGeom prst="rect">
            <a:avLst/>
          </a:prstGeom>
        </p:spPr>
        <p:txBody>
          <a:bodyPr anchor="t">
            <a:normAutofit/>
          </a:bodyPr>
          <a:lstStyle/>
          <a:p>
            <a:pPr marL="0" indent="0" algn="ctr">
              <a:spcBef>
                <a:spcPts val="0"/>
              </a:spcBef>
              <a:buSzTx/>
              <a:buNone/>
              <a:defRPr sz="8400"/>
            </a:pPr>
            <a:r>
              <a:rPr lang="en-US" sz="9600" dirty="0">
                <a:latin typeface="Arial" panose="020B0604020202020204" pitchFamily="34" charset="0"/>
                <a:cs typeface="Arial" panose="020B0604020202020204" pitchFamily="34" charset="0"/>
              </a:rPr>
              <a:t>“</a:t>
            </a:r>
            <a:r>
              <a:rPr lang="en-US" sz="9600" dirty="0">
                <a:solidFill>
                  <a:srgbClr val="FFFF00"/>
                </a:solidFill>
                <a:latin typeface="Arial" panose="020B0604020202020204" pitchFamily="34" charset="0"/>
                <a:cs typeface="Arial" panose="020B0604020202020204" pitchFamily="34" charset="0"/>
              </a:rPr>
              <a:t>The Pope </a:t>
            </a:r>
            <a:r>
              <a:rPr lang="en-US" sz="9600" dirty="0">
                <a:latin typeface="Arial" panose="020B0604020202020204" pitchFamily="34" charset="0"/>
                <a:cs typeface="Arial" panose="020B0604020202020204" pitchFamily="34" charset="0"/>
              </a:rPr>
              <a:t>is of so great dignity and so exalted that he is not a mere man, but as it were </a:t>
            </a:r>
            <a:r>
              <a:rPr lang="en-US" sz="9600" dirty="0">
                <a:solidFill>
                  <a:srgbClr val="FFFF00"/>
                </a:solidFill>
                <a:latin typeface="Arial" panose="020B0604020202020204" pitchFamily="34" charset="0"/>
                <a:cs typeface="Arial" panose="020B0604020202020204" pitchFamily="34" charset="0"/>
              </a:rPr>
              <a:t>God</a:t>
            </a:r>
            <a:r>
              <a:rPr lang="en-US" sz="9600" dirty="0">
                <a:latin typeface="Arial" panose="020B0604020202020204" pitchFamily="34" charset="0"/>
                <a:cs typeface="Arial" panose="020B0604020202020204" pitchFamily="34" charset="0"/>
              </a:rPr>
              <a:t>, </a:t>
            </a:r>
          </a:p>
          <a:p>
            <a:pPr marL="0" indent="0" algn="ctr">
              <a:spcBef>
                <a:spcPts val="0"/>
              </a:spcBef>
              <a:buSzTx/>
              <a:buNone/>
              <a:defRPr sz="8400"/>
            </a:pPr>
            <a:r>
              <a:rPr lang="en-US" sz="9600" dirty="0">
                <a:latin typeface="Arial" panose="020B0604020202020204" pitchFamily="34" charset="0"/>
                <a:cs typeface="Arial" panose="020B0604020202020204" pitchFamily="34" charset="0"/>
              </a:rPr>
              <a:t>and </a:t>
            </a:r>
            <a:r>
              <a:rPr lang="en-US" sz="9600" dirty="0">
                <a:solidFill>
                  <a:srgbClr val="FFFF00"/>
                </a:solidFill>
                <a:latin typeface="Arial" panose="020B0604020202020204" pitchFamily="34" charset="0"/>
                <a:cs typeface="Arial" panose="020B0604020202020204" pitchFamily="34" charset="0"/>
              </a:rPr>
              <a:t>the vicar of God</a:t>
            </a:r>
            <a:r>
              <a:rPr lang="en-US" sz="9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440168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41" name="Image" descr="Image"/>
          <p:cNvPicPr>
            <a:picLocks/>
          </p:cNvPicPr>
          <p:nvPr/>
        </p:nvPicPr>
        <p:blipFill>
          <a:blip r:embed="rId3"/>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normAutofit fontScale="90000"/>
          </a:bodyPr>
          <a:lstStyle>
            <a:lvl1pPr>
              <a:defRPr b="1">
                <a:latin typeface="Helvetica"/>
                <a:ea typeface="Helvetica"/>
                <a:cs typeface="Helvetica"/>
                <a:sym typeface="Helvetica"/>
              </a:defRPr>
            </a:lvl1pPr>
          </a:lstStyle>
          <a:p>
            <a:r>
              <a:rPr lang="en-US" dirty="0"/>
              <a:t>The Catholic National, July 1895</a:t>
            </a:r>
          </a:p>
        </p:txBody>
      </p:sp>
      <p:sp>
        <p:nvSpPr>
          <p:cNvPr id="143" name="“So I sought for a man among them…"/>
          <p:cNvSpPr txBox="1">
            <a:spLocks noGrp="1"/>
          </p:cNvSpPr>
          <p:nvPr>
            <p:ph type="body" idx="1"/>
          </p:nvPr>
        </p:nvSpPr>
        <p:spPr>
          <a:prstGeom prst="rect">
            <a:avLst/>
          </a:prstGeom>
        </p:spPr>
        <p:txBody>
          <a:bodyPr anchor="t">
            <a:normAutofit/>
          </a:bodyPr>
          <a:lstStyle/>
          <a:p>
            <a:pPr marL="0" indent="0" algn="ctr">
              <a:spcBef>
                <a:spcPts val="0"/>
              </a:spcBef>
              <a:buSzTx/>
              <a:buNone/>
              <a:defRPr sz="8400"/>
            </a:pPr>
            <a:r>
              <a:rPr lang="en-US" sz="9600" dirty="0">
                <a:latin typeface="Arial" panose="020B0604020202020204" pitchFamily="34" charset="0"/>
                <a:cs typeface="Arial" panose="020B0604020202020204" pitchFamily="34" charset="0"/>
              </a:rPr>
              <a:t>“</a:t>
            </a:r>
            <a:r>
              <a:rPr lang="en-US" sz="9600" dirty="0">
                <a:solidFill>
                  <a:srgbClr val="FFFF00"/>
                </a:solidFill>
                <a:latin typeface="Arial" panose="020B0604020202020204" pitchFamily="34" charset="0"/>
                <a:cs typeface="Arial" panose="020B0604020202020204" pitchFamily="34" charset="0"/>
              </a:rPr>
              <a:t>The Pope </a:t>
            </a:r>
            <a:r>
              <a:rPr lang="en-US" sz="9600" dirty="0">
                <a:latin typeface="Arial" panose="020B0604020202020204" pitchFamily="34" charset="0"/>
                <a:cs typeface="Arial" panose="020B0604020202020204" pitchFamily="34" charset="0"/>
              </a:rPr>
              <a:t>is not only the representative of Jesus Christ, </a:t>
            </a:r>
          </a:p>
          <a:p>
            <a:pPr marL="0" indent="0" algn="ctr">
              <a:spcBef>
                <a:spcPts val="0"/>
              </a:spcBef>
              <a:buSzTx/>
              <a:buNone/>
              <a:defRPr sz="8400"/>
            </a:pPr>
            <a:r>
              <a:rPr lang="en-US" sz="9600" dirty="0">
                <a:latin typeface="Arial" panose="020B0604020202020204" pitchFamily="34" charset="0"/>
                <a:cs typeface="Arial" panose="020B0604020202020204" pitchFamily="34" charset="0"/>
              </a:rPr>
              <a:t>but </a:t>
            </a:r>
            <a:r>
              <a:rPr lang="en-US" sz="9600" dirty="0">
                <a:solidFill>
                  <a:srgbClr val="FFFF00"/>
                </a:solidFill>
                <a:latin typeface="Arial" panose="020B0604020202020204" pitchFamily="34" charset="0"/>
                <a:cs typeface="Arial" panose="020B0604020202020204" pitchFamily="34" charset="0"/>
              </a:rPr>
              <a:t>he is Jesus Christ Himself</a:t>
            </a:r>
            <a:r>
              <a:rPr lang="en-US" sz="9600" dirty="0">
                <a:latin typeface="Arial" panose="020B0604020202020204" pitchFamily="34" charset="0"/>
                <a:cs typeface="Arial" panose="020B0604020202020204" pitchFamily="34" charset="0"/>
              </a:rPr>
              <a:t>, </a:t>
            </a:r>
          </a:p>
          <a:p>
            <a:pPr marL="0" indent="0" algn="ctr">
              <a:spcBef>
                <a:spcPts val="0"/>
              </a:spcBef>
              <a:buSzTx/>
              <a:buNone/>
              <a:defRPr sz="8400"/>
            </a:pPr>
            <a:r>
              <a:rPr lang="en-US" sz="9600" dirty="0">
                <a:latin typeface="Arial" panose="020B0604020202020204" pitchFamily="34" charset="0"/>
                <a:cs typeface="Arial" panose="020B0604020202020204" pitchFamily="34" charset="0"/>
              </a:rPr>
              <a:t>hidden under the veil of flesh.”</a:t>
            </a:r>
          </a:p>
        </p:txBody>
      </p:sp>
    </p:spTree>
    <p:extLst>
      <p:ext uri="{BB962C8B-B14F-4D97-AF65-F5344CB8AC3E}">
        <p14:creationId xmlns:p14="http://schemas.microsoft.com/office/powerpoint/2010/main" val="2653581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41" name="Image" descr="Image"/>
          <p:cNvPicPr>
            <a:picLocks/>
          </p:cNvPicPr>
          <p:nvPr/>
        </p:nvPicPr>
        <p:blipFill>
          <a:blip r:embed="rId3"/>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normAutofit/>
          </a:bodyPr>
          <a:lstStyle>
            <a:lvl1pPr>
              <a:defRPr b="1">
                <a:latin typeface="Helvetica"/>
                <a:ea typeface="Helvetica"/>
                <a:cs typeface="Helvetica"/>
                <a:sym typeface="Helvetica"/>
              </a:defRPr>
            </a:lvl1pPr>
          </a:lstStyle>
          <a:p>
            <a:r>
              <a:rPr lang="en-US" dirty="0"/>
              <a:t>Pope Leo XIII, </a:t>
            </a:r>
            <a:br>
              <a:rPr lang="en-US" dirty="0"/>
            </a:br>
            <a:r>
              <a:rPr lang="en-US" sz="6600" b="0" dirty="0"/>
              <a:t>(1878-1903) Encyclical Letters p. 304</a:t>
            </a:r>
          </a:p>
        </p:txBody>
      </p:sp>
      <p:sp>
        <p:nvSpPr>
          <p:cNvPr id="143" name="“So I sought for a man among them…"/>
          <p:cNvSpPr txBox="1">
            <a:spLocks noGrp="1"/>
          </p:cNvSpPr>
          <p:nvPr>
            <p:ph type="body" idx="1"/>
          </p:nvPr>
        </p:nvSpPr>
        <p:spPr>
          <a:prstGeom prst="rect">
            <a:avLst/>
          </a:prstGeom>
        </p:spPr>
        <p:txBody>
          <a:bodyPr anchor="t">
            <a:normAutofit/>
          </a:bodyPr>
          <a:lstStyle/>
          <a:p>
            <a:pPr marL="0" indent="0" algn="ctr">
              <a:spcBef>
                <a:spcPts val="0"/>
              </a:spcBef>
              <a:buSzTx/>
              <a:buNone/>
              <a:defRPr sz="8400"/>
            </a:pPr>
            <a:endParaRPr lang="en-US" sz="9600" dirty="0">
              <a:latin typeface="Arial" panose="020B0604020202020204" pitchFamily="34" charset="0"/>
              <a:cs typeface="Arial" panose="020B0604020202020204" pitchFamily="34" charset="0"/>
            </a:endParaRPr>
          </a:p>
          <a:p>
            <a:pPr marL="0" indent="0" algn="ctr">
              <a:spcBef>
                <a:spcPts val="0"/>
              </a:spcBef>
              <a:buSzTx/>
              <a:buNone/>
              <a:defRPr sz="8400"/>
            </a:pPr>
            <a:r>
              <a:rPr lang="en-US" sz="9600" dirty="0">
                <a:latin typeface="Arial" panose="020B0604020202020204" pitchFamily="34" charset="0"/>
                <a:cs typeface="Arial" panose="020B0604020202020204" pitchFamily="34" charset="0"/>
              </a:rPr>
              <a:t>“We hold upon this earth </a:t>
            </a:r>
          </a:p>
          <a:p>
            <a:pPr marL="0" indent="0" algn="ctr">
              <a:spcBef>
                <a:spcPts val="0"/>
              </a:spcBef>
              <a:buSzTx/>
              <a:buNone/>
              <a:defRPr sz="8400"/>
            </a:pPr>
            <a:r>
              <a:rPr lang="en-US" sz="9600" dirty="0">
                <a:latin typeface="Arial" panose="020B0604020202020204" pitchFamily="34" charset="0"/>
                <a:cs typeface="Arial" panose="020B0604020202020204" pitchFamily="34" charset="0"/>
              </a:rPr>
              <a:t>the place of </a:t>
            </a:r>
            <a:r>
              <a:rPr lang="en-US" sz="9600" dirty="0">
                <a:solidFill>
                  <a:srgbClr val="FFFF00"/>
                </a:solidFill>
                <a:latin typeface="Arial" panose="020B0604020202020204" pitchFamily="34" charset="0"/>
                <a:cs typeface="Arial" panose="020B0604020202020204" pitchFamily="34" charset="0"/>
              </a:rPr>
              <a:t>God Almighty</a:t>
            </a:r>
            <a:r>
              <a:rPr lang="en-US" sz="9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5724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41" name="Image" descr="Image"/>
          <p:cNvPicPr>
            <a:picLocks/>
          </p:cNvPicPr>
          <p:nvPr/>
        </p:nvPicPr>
        <p:blipFill>
          <a:blip r:embed="rId3"/>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lstStyle>
            <a:lvl1pPr>
              <a:defRPr b="1">
                <a:latin typeface="Helvetica"/>
                <a:ea typeface="Helvetica"/>
                <a:cs typeface="Helvetica"/>
                <a:sym typeface="Helvetica"/>
              </a:defRPr>
            </a:lvl1pPr>
          </a:lstStyle>
          <a:p>
            <a:r>
              <a:rPr lang="en-US" dirty="0"/>
              <a:t>Revelation 14:6 </a:t>
            </a:r>
            <a:endParaRPr dirty="0"/>
          </a:p>
        </p:txBody>
      </p:sp>
      <p:sp>
        <p:nvSpPr>
          <p:cNvPr id="143" name="“So I sought for a man among them…"/>
          <p:cNvSpPr txBox="1">
            <a:spLocks noGrp="1"/>
          </p:cNvSpPr>
          <p:nvPr>
            <p:ph type="body" idx="1"/>
          </p:nvPr>
        </p:nvSpPr>
        <p:spPr>
          <a:prstGeom prst="rect">
            <a:avLst/>
          </a:prstGeom>
        </p:spPr>
        <p:txBody>
          <a:bodyPr anchor="t">
            <a:normAutofit/>
          </a:bodyPr>
          <a:lstStyle/>
          <a:p>
            <a:pPr marL="0" indent="0" algn="ctr">
              <a:spcBef>
                <a:spcPts val="0"/>
              </a:spcBef>
              <a:buSzTx/>
              <a:buNone/>
              <a:defRPr sz="8400"/>
            </a:pPr>
            <a:r>
              <a:rPr lang="en-US" sz="9600" dirty="0">
                <a:latin typeface="Arial" panose="020B0604020202020204" pitchFamily="34" charset="0"/>
                <a:cs typeface="Arial" panose="020B0604020202020204" pitchFamily="34" charset="0"/>
              </a:rPr>
              <a:t>Then I saw another angel flying in the midst of heaven, having </a:t>
            </a:r>
            <a:r>
              <a:rPr lang="en-US" sz="9600" b="1" dirty="0">
                <a:solidFill>
                  <a:srgbClr val="FFFF00"/>
                </a:solidFill>
                <a:latin typeface="Arial" panose="020B0604020202020204" pitchFamily="34" charset="0"/>
                <a:cs typeface="Arial" panose="020B0604020202020204" pitchFamily="34" charset="0"/>
              </a:rPr>
              <a:t>the</a:t>
            </a:r>
            <a:r>
              <a:rPr lang="en-US" sz="9600" b="1" dirty="0">
                <a:latin typeface="Arial" panose="020B0604020202020204" pitchFamily="34" charset="0"/>
                <a:cs typeface="Arial" panose="020B0604020202020204" pitchFamily="34" charset="0"/>
              </a:rPr>
              <a:t> </a:t>
            </a:r>
            <a:r>
              <a:rPr lang="en-US" sz="9600" b="1" dirty="0">
                <a:solidFill>
                  <a:srgbClr val="FFFF00"/>
                </a:solidFill>
                <a:latin typeface="Arial" panose="020B0604020202020204" pitchFamily="34" charset="0"/>
                <a:cs typeface="Arial" panose="020B0604020202020204" pitchFamily="34" charset="0"/>
              </a:rPr>
              <a:t>everlasting gospel</a:t>
            </a:r>
            <a:r>
              <a:rPr lang="en-US" sz="9600" dirty="0">
                <a:solidFill>
                  <a:srgbClr val="FFFF00"/>
                </a:solidFill>
                <a:latin typeface="Arial" panose="020B0604020202020204" pitchFamily="34" charset="0"/>
                <a:cs typeface="Arial" panose="020B0604020202020204" pitchFamily="34" charset="0"/>
              </a:rPr>
              <a:t> </a:t>
            </a:r>
            <a:r>
              <a:rPr lang="en-US" sz="9600" u="sng" dirty="0">
                <a:latin typeface="Arial" panose="020B0604020202020204" pitchFamily="34" charset="0"/>
                <a:cs typeface="Arial" panose="020B0604020202020204" pitchFamily="34" charset="0"/>
              </a:rPr>
              <a:t>to preach </a:t>
            </a:r>
            <a:r>
              <a:rPr lang="en-US" sz="9600" dirty="0">
                <a:latin typeface="Arial" panose="020B0604020202020204" pitchFamily="34" charset="0"/>
                <a:cs typeface="Arial" panose="020B0604020202020204" pitchFamily="34" charset="0"/>
              </a:rPr>
              <a:t>to those who dwell on the earth: to every nation, tribe, tongue, and people</a:t>
            </a:r>
            <a:endParaRPr sz="9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1674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41" name="Image" descr="Image"/>
          <p:cNvPicPr>
            <a:picLocks/>
          </p:cNvPicPr>
          <p:nvPr/>
        </p:nvPicPr>
        <p:blipFill>
          <a:blip r:embed="rId3"/>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normAutofit fontScale="90000"/>
          </a:bodyPr>
          <a:lstStyle>
            <a:lvl1pPr>
              <a:defRPr b="1">
                <a:latin typeface="Helvetica"/>
                <a:ea typeface="Helvetica"/>
                <a:cs typeface="Helvetica"/>
                <a:sym typeface="Helvetica"/>
              </a:defRPr>
            </a:lvl1pPr>
          </a:lstStyle>
          <a:p>
            <a:r>
              <a:rPr lang="en-US" sz="9800" dirty="0"/>
              <a:t>The Oration of Christopher Marcellus</a:t>
            </a:r>
            <a:r>
              <a:rPr lang="en-US" sz="9800" b="0" dirty="0"/>
              <a:t> </a:t>
            </a:r>
            <a:br>
              <a:rPr lang="en-US" sz="5300" b="0" dirty="0"/>
            </a:br>
            <a:r>
              <a:rPr lang="en-US" sz="5300" b="0" dirty="0"/>
              <a:t>in fourth session of the fifth Lateran Council, Labbe and </a:t>
            </a:r>
            <a:r>
              <a:rPr lang="en-US" sz="5300" b="0" dirty="0" err="1"/>
              <a:t>Cossart’s</a:t>
            </a:r>
            <a:r>
              <a:rPr lang="en-US" sz="5300" b="0" dirty="0"/>
              <a:t> History of the Councils, published in 1672, Vol. XIV, Col. 109</a:t>
            </a:r>
          </a:p>
        </p:txBody>
      </p:sp>
      <p:sp>
        <p:nvSpPr>
          <p:cNvPr id="143" name="“So I sought for a man among them…"/>
          <p:cNvSpPr txBox="1">
            <a:spLocks noGrp="1"/>
          </p:cNvSpPr>
          <p:nvPr>
            <p:ph type="body" idx="1"/>
          </p:nvPr>
        </p:nvSpPr>
        <p:spPr>
          <a:prstGeom prst="rect">
            <a:avLst/>
          </a:prstGeom>
        </p:spPr>
        <p:txBody>
          <a:bodyPr anchor="t">
            <a:normAutofit/>
          </a:bodyPr>
          <a:lstStyle/>
          <a:p>
            <a:pPr marL="0" indent="0" algn="ctr">
              <a:spcBef>
                <a:spcPts val="0"/>
              </a:spcBef>
              <a:buSzTx/>
              <a:buNone/>
              <a:defRPr sz="8400"/>
            </a:pPr>
            <a:endParaRPr lang="en-US" sz="9600" dirty="0">
              <a:latin typeface="Arial" panose="020B0604020202020204" pitchFamily="34" charset="0"/>
              <a:cs typeface="Arial" panose="020B0604020202020204" pitchFamily="34" charset="0"/>
            </a:endParaRPr>
          </a:p>
          <a:p>
            <a:pPr marL="0" indent="0" algn="ctr">
              <a:spcBef>
                <a:spcPts val="0"/>
              </a:spcBef>
              <a:buSzTx/>
              <a:buNone/>
              <a:defRPr sz="8400"/>
            </a:pPr>
            <a:r>
              <a:rPr lang="en-US" sz="9600" dirty="0">
                <a:latin typeface="Arial" panose="020B0604020202020204" pitchFamily="34" charset="0"/>
                <a:cs typeface="Arial" panose="020B0604020202020204" pitchFamily="34" charset="0"/>
              </a:rPr>
              <a:t>“For thou art the shepherd, </a:t>
            </a:r>
          </a:p>
          <a:p>
            <a:pPr marL="0" indent="0" algn="ctr">
              <a:spcBef>
                <a:spcPts val="0"/>
              </a:spcBef>
              <a:buSzTx/>
              <a:buNone/>
              <a:defRPr sz="8400"/>
            </a:pPr>
            <a:r>
              <a:rPr lang="en-US" sz="9600" dirty="0">
                <a:latin typeface="Arial" panose="020B0604020202020204" pitchFamily="34" charset="0"/>
                <a:cs typeface="Arial" panose="020B0604020202020204" pitchFamily="34" charset="0"/>
              </a:rPr>
              <a:t>thou art the director, </a:t>
            </a:r>
          </a:p>
          <a:p>
            <a:pPr marL="0" indent="0" algn="ctr">
              <a:spcBef>
                <a:spcPts val="0"/>
              </a:spcBef>
              <a:buSzTx/>
              <a:buNone/>
              <a:defRPr sz="8400"/>
            </a:pPr>
            <a:r>
              <a:rPr lang="en-US" sz="9600" dirty="0">
                <a:latin typeface="Arial" panose="020B0604020202020204" pitchFamily="34" charset="0"/>
                <a:cs typeface="Arial" panose="020B0604020202020204" pitchFamily="34" charset="0"/>
              </a:rPr>
              <a:t>thou art the husbandman; </a:t>
            </a:r>
          </a:p>
          <a:p>
            <a:pPr marL="0" indent="0" algn="ctr">
              <a:spcBef>
                <a:spcPts val="0"/>
              </a:spcBef>
              <a:buSzTx/>
              <a:buNone/>
              <a:defRPr sz="8400"/>
            </a:pPr>
            <a:r>
              <a:rPr lang="en-US" sz="9600" dirty="0">
                <a:latin typeface="Arial" panose="020B0604020202020204" pitchFamily="34" charset="0"/>
                <a:cs typeface="Arial" panose="020B0604020202020204" pitchFamily="34" charset="0"/>
              </a:rPr>
              <a:t>finally thou art </a:t>
            </a:r>
            <a:r>
              <a:rPr lang="en-US" sz="9600" dirty="0">
                <a:solidFill>
                  <a:srgbClr val="FFFF00"/>
                </a:solidFill>
                <a:latin typeface="Arial" panose="020B0604020202020204" pitchFamily="34" charset="0"/>
                <a:cs typeface="Arial" panose="020B0604020202020204" pitchFamily="34" charset="0"/>
              </a:rPr>
              <a:t>another God on earth</a:t>
            </a:r>
            <a:r>
              <a:rPr lang="en-US" sz="9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533544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41" name="Image" descr="Image"/>
          <p:cNvPicPr>
            <a:picLocks/>
          </p:cNvPicPr>
          <p:nvPr/>
        </p:nvPicPr>
        <p:blipFill>
          <a:blip r:embed="rId3"/>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normAutofit/>
          </a:bodyPr>
          <a:lstStyle>
            <a:lvl1pPr>
              <a:defRPr b="1">
                <a:latin typeface="Helvetica"/>
                <a:ea typeface="Helvetica"/>
                <a:cs typeface="Helvetica"/>
                <a:sym typeface="Helvetica"/>
              </a:defRPr>
            </a:lvl1pPr>
          </a:lstStyle>
          <a:p>
            <a:r>
              <a:rPr lang="en-US" sz="10100" dirty="0"/>
              <a:t>The Catholic Priest, p.78</a:t>
            </a:r>
            <a:endParaRPr lang="en-US" sz="10100" b="0" dirty="0"/>
          </a:p>
        </p:txBody>
      </p:sp>
      <p:sp>
        <p:nvSpPr>
          <p:cNvPr id="143" name="“So I sought for a man among them…"/>
          <p:cNvSpPr txBox="1">
            <a:spLocks noGrp="1"/>
          </p:cNvSpPr>
          <p:nvPr>
            <p:ph type="body" idx="1"/>
          </p:nvPr>
        </p:nvSpPr>
        <p:spPr>
          <a:prstGeom prst="rect">
            <a:avLst/>
          </a:prstGeom>
        </p:spPr>
        <p:txBody>
          <a:bodyPr anchor="t">
            <a:normAutofit lnSpcReduction="10000"/>
          </a:bodyPr>
          <a:lstStyle/>
          <a:p>
            <a:pPr marL="0" indent="0" algn="ctr">
              <a:spcBef>
                <a:spcPts val="0"/>
              </a:spcBef>
              <a:buSzTx/>
              <a:buNone/>
              <a:defRPr sz="8400"/>
            </a:pPr>
            <a:r>
              <a:rPr lang="en-US" sz="9600" dirty="0">
                <a:latin typeface="Arial" panose="020B0604020202020204" pitchFamily="34" charset="0"/>
                <a:cs typeface="Arial" panose="020B0604020202020204" pitchFamily="34" charset="0"/>
              </a:rPr>
              <a:t>“Thou art a priest forever: says the ordaining bishop… He is no longer a man, a sinful child of Adam, but an </a:t>
            </a:r>
            <a:r>
              <a:rPr lang="en-US" sz="9600" dirty="0">
                <a:solidFill>
                  <a:srgbClr val="FFFF00"/>
                </a:solidFill>
                <a:latin typeface="Arial" panose="020B0604020202020204" pitchFamily="34" charset="0"/>
                <a:cs typeface="Arial" panose="020B0604020202020204" pitchFamily="34" charset="0"/>
              </a:rPr>
              <a:t>‘Alter Christus’, another Christ </a:t>
            </a:r>
            <a:r>
              <a:rPr lang="en-US" sz="9600" dirty="0">
                <a:latin typeface="Arial" panose="020B0604020202020204" pitchFamily="34" charset="0"/>
                <a:cs typeface="Arial" panose="020B0604020202020204" pitchFamily="34" charset="0"/>
              </a:rPr>
              <a:t>… Forever a priest of the Most High, </a:t>
            </a:r>
          </a:p>
          <a:p>
            <a:pPr marL="0" indent="0" algn="ctr">
              <a:spcBef>
                <a:spcPts val="0"/>
              </a:spcBef>
              <a:buSzTx/>
              <a:buNone/>
              <a:defRPr sz="8400"/>
            </a:pPr>
            <a:r>
              <a:rPr lang="en-US" sz="9600" dirty="0">
                <a:latin typeface="Arial" panose="020B0604020202020204" pitchFamily="34" charset="0"/>
                <a:cs typeface="Arial" panose="020B0604020202020204" pitchFamily="34" charset="0"/>
              </a:rPr>
              <a:t>with power </a:t>
            </a:r>
            <a:r>
              <a:rPr lang="en-US" sz="9600" u="sng" dirty="0">
                <a:solidFill>
                  <a:srgbClr val="FFFF00"/>
                </a:solidFill>
                <a:latin typeface="Arial" panose="020B0604020202020204" pitchFamily="34" charset="0"/>
                <a:cs typeface="Arial" panose="020B0604020202020204" pitchFamily="34" charset="0"/>
              </a:rPr>
              <a:t>over</a:t>
            </a:r>
            <a:r>
              <a:rPr lang="en-US" sz="9600" dirty="0">
                <a:latin typeface="Arial" panose="020B0604020202020204" pitchFamily="34" charset="0"/>
                <a:cs typeface="Arial" panose="020B0604020202020204" pitchFamily="34" charset="0"/>
              </a:rPr>
              <a:t> the Almighty.”</a:t>
            </a:r>
          </a:p>
        </p:txBody>
      </p:sp>
    </p:spTree>
    <p:extLst>
      <p:ext uri="{BB962C8B-B14F-4D97-AF65-F5344CB8AC3E}">
        <p14:creationId xmlns:p14="http://schemas.microsoft.com/office/powerpoint/2010/main" val="20487738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Double-click to edit"/>
          <p:cNvSpPr txBox="1">
            <a:spLocks noGrp="1"/>
          </p:cNvSpPr>
          <p:nvPr>
            <p:ph type="title"/>
          </p:nvPr>
        </p:nvSpPr>
        <p:spPr>
          <a:prstGeom prst="rect">
            <a:avLst/>
          </a:prstGeom>
        </p:spPr>
        <p:txBody>
          <a:bodyPr/>
          <a:lstStyle/>
          <a:p>
            <a:endParaRPr/>
          </a:p>
        </p:txBody>
      </p:sp>
      <p:sp>
        <p:nvSpPr>
          <p:cNvPr id="245" name="Double-click to edit"/>
          <p:cNvSpPr txBox="1">
            <a:spLocks noGrp="1"/>
          </p:cNvSpPr>
          <p:nvPr>
            <p:ph type="body" idx="1"/>
          </p:nvPr>
        </p:nvSpPr>
        <p:spPr>
          <a:prstGeom prst="rect">
            <a:avLst/>
          </a:prstGeom>
        </p:spPr>
        <p:txBody>
          <a:bodyPr/>
          <a:lstStyle/>
          <a:p>
            <a:endParaRPr/>
          </a:p>
        </p:txBody>
      </p:sp>
      <p:pic>
        <p:nvPicPr>
          <p:cNvPr id="4" name="Picture 3">
            <a:extLst>
              <a:ext uri="{FF2B5EF4-FFF2-40B4-BE49-F238E27FC236}">
                <a16:creationId xmlns:a16="http://schemas.microsoft.com/office/drawing/2014/main" id="{4A160FFC-05A6-904A-9636-84A95D12A8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42" y="-1"/>
            <a:ext cx="24423142" cy="13716001"/>
          </a:xfrm>
          <a:prstGeom prst="rect">
            <a:avLst/>
          </a:prstGeom>
        </p:spPr>
      </p:pic>
      <p:pic>
        <p:nvPicPr>
          <p:cNvPr id="2" name="Picture 1">
            <a:extLst>
              <a:ext uri="{FF2B5EF4-FFF2-40B4-BE49-F238E27FC236}">
                <a16:creationId xmlns:a16="http://schemas.microsoft.com/office/drawing/2014/main" id="{48292822-A915-F847-873A-5F5BDC96B547}"/>
              </a:ext>
            </a:extLst>
          </p:cNvPr>
          <p:cNvPicPr>
            <a:picLocks noChangeAspect="1"/>
          </p:cNvPicPr>
          <p:nvPr/>
        </p:nvPicPr>
        <p:blipFill>
          <a:blip r:embed="rId3"/>
          <a:stretch>
            <a:fillRect/>
          </a:stretch>
        </p:blipFill>
        <p:spPr>
          <a:xfrm>
            <a:off x="5429250" y="1068923"/>
            <a:ext cx="13525500" cy="2705100"/>
          </a:xfrm>
          <a:prstGeom prst="rect">
            <a:avLst/>
          </a:prstGeom>
        </p:spPr>
      </p:pic>
      <p:sp>
        <p:nvSpPr>
          <p:cNvPr id="3" name="Rectangle 2">
            <a:extLst>
              <a:ext uri="{FF2B5EF4-FFF2-40B4-BE49-F238E27FC236}">
                <a16:creationId xmlns:a16="http://schemas.microsoft.com/office/drawing/2014/main" id="{E3E79AED-6EB6-B447-B4F8-EAF31F0029D9}"/>
              </a:ext>
            </a:extLst>
          </p:cNvPr>
          <p:cNvSpPr/>
          <p:nvPr/>
        </p:nvSpPr>
        <p:spPr>
          <a:xfrm>
            <a:off x="2049518" y="4337050"/>
            <a:ext cx="20022206" cy="6555641"/>
          </a:xfrm>
          <a:prstGeom prst="rect">
            <a:avLst/>
          </a:prstGeom>
        </p:spPr>
        <p:txBody>
          <a:bodyPr wrap="square">
            <a:spAutoFit/>
          </a:bodyPr>
          <a:lstStyle/>
          <a:p>
            <a:r>
              <a:rPr lang="en-US" sz="8400" b="1" dirty="0">
                <a:solidFill>
                  <a:srgbClr val="091010"/>
                </a:solidFill>
                <a:latin typeface="Arial" panose="020B0604020202020204" pitchFamily="34" charset="0"/>
                <a:cs typeface="Arial" panose="020B0604020202020204" pitchFamily="34" charset="0"/>
              </a:rPr>
              <a:t>“who opposes and exalts himself above all that is called God </a:t>
            </a:r>
          </a:p>
          <a:p>
            <a:r>
              <a:rPr lang="en-US" sz="8400" b="1" dirty="0">
                <a:solidFill>
                  <a:srgbClr val="091010"/>
                </a:solidFill>
                <a:latin typeface="Arial" panose="020B0604020202020204" pitchFamily="34" charset="0"/>
                <a:cs typeface="Arial" panose="020B0604020202020204" pitchFamily="34" charset="0"/>
              </a:rPr>
              <a:t>or that is worshiped, </a:t>
            </a:r>
          </a:p>
          <a:p>
            <a:r>
              <a:rPr lang="en-US" sz="8400" b="1" dirty="0">
                <a:solidFill>
                  <a:srgbClr val="091010"/>
                </a:solidFill>
                <a:latin typeface="Arial" panose="020B0604020202020204" pitchFamily="34" charset="0"/>
                <a:cs typeface="Arial" panose="020B0604020202020204" pitchFamily="34" charset="0"/>
              </a:rPr>
              <a:t>so that he sits as God in the temple of God, showing himself that he is God.”</a:t>
            </a:r>
          </a:p>
        </p:txBody>
      </p:sp>
    </p:spTree>
    <p:extLst>
      <p:ext uri="{BB962C8B-B14F-4D97-AF65-F5344CB8AC3E}">
        <p14:creationId xmlns:p14="http://schemas.microsoft.com/office/powerpoint/2010/main" val="228738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3321211-CD5A-454D-9BE6-30CEDCB06A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300" y="0"/>
            <a:ext cx="18300424" cy="13716000"/>
          </a:xfrm>
          <a:prstGeom prst="rect">
            <a:avLst/>
          </a:prstGeom>
        </p:spPr>
      </p:pic>
      <p:pic>
        <p:nvPicPr>
          <p:cNvPr id="6" name="Picture 5">
            <a:extLst>
              <a:ext uri="{FF2B5EF4-FFF2-40B4-BE49-F238E27FC236}">
                <a16:creationId xmlns:a16="http://schemas.microsoft.com/office/drawing/2014/main" id="{3941600C-E08B-3D4D-8D1D-ED7785A28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33049" y="2057401"/>
            <a:ext cx="8743949" cy="11658599"/>
          </a:xfrm>
          <a:prstGeom prst="rect">
            <a:avLst/>
          </a:prstGeom>
        </p:spPr>
      </p:pic>
    </p:spTree>
    <p:extLst>
      <p:ext uri="{BB962C8B-B14F-4D97-AF65-F5344CB8AC3E}">
        <p14:creationId xmlns:p14="http://schemas.microsoft.com/office/powerpoint/2010/main" val="92318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Image" descr="Image"/>
          <p:cNvPicPr>
            <a:picLocks/>
          </p:cNvPicPr>
          <p:nvPr/>
        </p:nvPicPr>
        <p:blipFill>
          <a:blip r:embed="rId2"/>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lstStyle>
            <a:lvl1pPr>
              <a:defRPr b="1">
                <a:latin typeface="Helvetica"/>
                <a:ea typeface="Helvetica"/>
                <a:cs typeface="Helvetica"/>
                <a:sym typeface="Helvetica"/>
              </a:defRPr>
            </a:lvl1pPr>
          </a:lstStyle>
          <a:p>
            <a:r>
              <a:rPr lang="en-US" dirty="0"/>
              <a:t>1 Timothy 4:1</a:t>
            </a:r>
            <a:endParaRPr dirty="0"/>
          </a:p>
        </p:txBody>
      </p:sp>
      <p:sp>
        <p:nvSpPr>
          <p:cNvPr id="143" name="“So I sought for a man among them…"/>
          <p:cNvSpPr txBox="1">
            <a:spLocks noGrp="1"/>
          </p:cNvSpPr>
          <p:nvPr>
            <p:ph type="body" idx="1"/>
          </p:nvPr>
        </p:nvSpPr>
        <p:spPr>
          <a:prstGeom prst="rect">
            <a:avLst/>
          </a:prstGeom>
        </p:spPr>
        <p:txBody>
          <a:bodyPr anchor="t">
            <a:normAutofit/>
          </a:bodyPr>
          <a:lstStyle/>
          <a:p>
            <a:pPr marL="0" indent="0" algn="ctr">
              <a:spcBef>
                <a:spcPts val="0"/>
              </a:spcBef>
              <a:buSzTx/>
              <a:buNone/>
              <a:defRPr sz="8400"/>
            </a:pPr>
            <a:r>
              <a:rPr lang="en-US" sz="9600" dirty="0">
                <a:latin typeface="Arial" panose="020B0604020202020204" pitchFamily="34" charset="0"/>
                <a:cs typeface="Arial" panose="020B0604020202020204" pitchFamily="34" charset="0"/>
              </a:rPr>
              <a:t>“Now the Spirit expressly says that in latter times some will depart from the faith, giving heed to </a:t>
            </a:r>
            <a:r>
              <a:rPr lang="en-US" sz="9600" dirty="0">
                <a:solidFill>
                  <a:srgbClr val="FFFF00"/>
                </a:solidFill>
                <a:latin typeface="Arial" panose="020B0604020202020204" pitchFamily="34" charset="0"/>
                <a:cs typeface="Arial" panose="020B0604020202020204" pitchFamily="34" charset="0"/>
              </a:rPr>
              <a:t>deceiving spirits </a:t>
            </a:r>
            <a:r>
              <a:rPr lang="en-US" sz="9600" dirty="0">
                <a:latin typeface="Arial" panose="020B0604020202020204" pitchFamily="34" charset="0"/>
                <a:cs typeface="Arial" panose="020B0604020202020204" pitchFamily="34" charset="0"/>
              </a:rPr>
              <a:t>and </a:t>
            </a:r>
            <a:r>
              <a:rPr lang="en-US" sz="9600" u="sng" dirty="0">
                <a:solidFill>
                  <a:srgbClr val="FFFF00"/>
                </a:solidFill>
                <a:latin typeface="Arial" panose="020B0604020202020204" pitchFamily="34" charset="0"/>
                <a:cs typeface="Arial" panose="020B0604020202020204" pitchFamily="34" charset="0"/>
              </a:rPr>
              <a:t>doctrines of demons</a:t>
            </a:r>
            <a:r>
              <a:rPr lang="en-US" sz="9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995520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Image" descr="Image"/>
          <p:cNvPicPr>
            <a:picLocks/>
          </p:cNvPicPr>
          <p:nvPr/>
        </p:nvPicPr>
        <p:blipFill>
          <a:blip r:embed="rId2"/>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lstStyle>
            <a:lvl1pPr>
              <a:defRPr b="1">
                <a:latin typeface="Helvetica"/>
                <a:ea typeface="Helvetica"/>
                <a:cs typeface="Helvetica"/>
                <a:sym typeface="Helvetica"/>
              </a:defRPr>
            </a:lvl1pPr>
          </a:lstStyle>
          <a:p>
            <a:r>
              <a:rPr lang="en-US" dirty="0"/>
              <a:t>2 Timothy 3:13</a:t>
            </a:r>
            <a:endParaRPr dirty="0"/>
          </a:p>
        </p:txBody>
      </p:sp>
      <p:sp>
        <p:nvSpPr>
          <p:cNvPr id="143" name="“So I sought for a man among them…"/>
          <p:cNvSpPr txBox="1">
            <a:spLocks noGrp="1"/>
          </p:cNvSpPr>
          <p:nvPr>
            <p:ph type="body" idx="1"/>
          </p:nvPr>
        </p:nvSpPr>
        <p:spPr>
          <a:prstGeom prst="rect">
            <a:avLst/>
          </a:prstGeom>
        </p:spPr>
        <p:txBody>
          <a:bodyPr anchor="t">
            <a:normAutofit/>
          </a:bodyPr>
          <a:lstStyle/>
          <a:p>
            <a:pPr marL="0" indent="0" algn="ctr">
              <a:spcBef>
                <a:spcPts val="0"/>
              </a:spcBef>
              <a:buSzTx/>
              <a:buNone/>
              <a:defRPr sz="8400"/>
            </a:pPr>
            <a:r>
              <a:rPr lang="en-US" sz="9600" dirty="0">
                <a:latin typeface="Arial" panose="020B0604020202020204" pitchFamily="34" charset="0"/>
                <a:cs typeface="Arial" panose="020B0604020202020204" pitchFamily="34" charset="0"/>
              </a:rPr>
              <a:t>“But evil men and </a:t>
            </a:r>
            <a:r>
              <a:rPr lang="en-US" sz="9600" u="sng" dirty="0">
                <a:latin typeface="Arial" panose="020B0604020202020204" pitchFamily="34" charset="0"/>
                <a:cs typeface="Arial" panose="020B0604020202020204" pitchFamily="34" charset="0"/>
              </a:rPr>
              <a:t>impostors</a:t>
            </a:r>
            <a:r>
              <a:rPr lang="en-US" sz="9600" dirty="0">
                <a:latin typeface="Arial" panose="020B0604020202020204" pitchFamily="34" charset="0"/>
                <a:cs typeface="Arial" panose="020B0604020202020204" pitchFamily="34" charset="0"/>
              </a:rPr>
              <a:t> will grow worse and worse, </a:t>
            </a:r>
            <a:r>
              <a:rPr lang="en-US" sz="9600" dirty="0">
                <a:solidFill>
                  <a:srgbClr val="FFFF00"/>
                </a:solidFill>
                <a:latin typeface="Arial" panose="020B0604020202020204" pitchFamily="34" charset="0"/>
                <a:cs typeface="Arial" panose="020B0604020202020204" pitchFamily="34" charset="0"/>
              </a:rPr>
              <a:t>deceiving</a:t>
            </a:r>
            <a:r>
              <a:rPr lang="en-US" sz="9600" dirty="0">
                <a:latin typeface="Arial" panose="020B0604020202020204" pitchFamily="34" charset="0"/>
                <a:cs typeface="Arial" panose="020B0604020202020204" pitchFamily="34" charset="0"/>
              </a:rPr>
              <a:t> and </a:t>
            </a:r>
            <a:r>
              <a:rPr lang="en-US" sz="9600" dirty="0">
                <a:solidFill>
                  <a:srgbClr val="FFFF00"/>
                </a:solidFill>
                <a:latin typeface="Arial" panose="020B0604020202020204" pitchFamily="34" charset="0"/>
                <a:cs typeface="Arial" panose="020B0604020202020204" pitchFamily="34" charset="0"/>
              </a:rPr>
              <a:t>being deceived</a:t>
            </a:r>
            <a:r>
              <a:rPr lang="en-US" sz="9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759177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2B231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065161-77FA-C446-AF6B-E5770A9F56EC}"/>
              </a:ext>
            </a:extLst>
          </p:cNvPr>
          <p:cNvPicPr>
            <a:picLocks noChangeAspect="1"/>
          </p:cNvPicPr>
          <p:nvPr/>
        </p:nvPicPr>
        <p:blipFill>
          <a:blip r:embed="rId2"/>
          <a:stretch>
            <a:fillRect/>
          </a:stretch>
        </p:blipFill>
        <p:spPr>
          <a:xfrm>
            <a:off x="3066980" y="0"/>
            <a:ext cx="18262739" cy="13716000"/>
          </a:xfrm>
          <a:prstGeom prst="rect">
            <a:avLst/>
          </a:prstGeom>
        </p:spPr>
      </p:pic>
    </p:spTree>
    <p:extLst>
      <p:ext uri="{BB962C8B-B14F-4D97-AF65-F5344CB8AC3E}">
        <p14:creationId xmlns:p14="http://schemas.microsoft.com/office/powerpoint/2010/main" val="130861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267B4B-B11D-0E4A-A1A9-EE8AB86238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24384001" cy="13745765"/>
          </a:xfrm>
          <a:prstGeom prst="rect">
            <a:avLst/>
          </a:prstGeom>
        </p:spPr>
      </p:pic>
      <p:pic>
        <p:nvPicPr>
          <p:cNvPr id="4" name="Picture 3">
            <a:extLst>
              <a:ext uri="{FF2B5EF4-FFF2-40B4-BE49-F238E27FC236}">
                <a16:creationId xmlns:a16="http://schemas.microsoft.com/office/drawing/2014/main" id="{E7428F51-DF7F-D244-BB25-3929CD365DEA}"/>
              </a:ext>
            </a:extLst>
          </p:cNvPr>
          <p:cNvPicPr>
            <a:picLocks noChangeAspect="1"/>
          </p:cNvPicPr>
          <p:nvPr/>
        </p:nvPicPr>
        <p:blipFill>
          <a:blip r:embed="rId3"/>
          <a:stretch>
            <a:fillRect/>
          </a:stretch>
        </p:blipFill>
        <p:spPr>
          <a:xfrm>
            <a:off x="3028156" y="-29765"/>
            <a:ext cx="18327688" cy="13745765"/>
          </a:xfrm>
          <a:prstGeom prst="rect">
            <a:avLst/>
          </a:prstGeom>
        </p:spPr>
      </p:pic>
    </p:spTree>
    <p:extLst>
      <p:ext uri="{BB962C8B-B14F-4D97-AF65-F5344CB8AC3E}">
        <p14:creationId xmlns:p14="http://schemas.microsoft.com/office/powerpoint/2010/main" val="2329829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rbled-Video2-cut-out-bl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24384000" cy="137128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a:extLst>
              <a:ext uri="{FF2B5EF4-FFF2-40B4-BE49-F238E27FC236}">
                <a16:creationId xmlns:a16="http://schemas.microsoft.com/office/drawing/2014/main" id="{10C1BD21-F9AC-554C-9E3E-B7D4C19A9A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24384000" cy="13712827"/>
          </a:xfrm>
          <a:prstGeom prst="rect">
            <a:avLst/>
          </a:prstGeom>
        </p:spPr>
      </p:pic>
    </p:spTree>
    <p:extLst>
      <p:ext uri="{BB962C8B-B14F-4D97-AF65-F5344CB8AC3E}">
        <p14:creationId xmlns:p14="http://schemas.microsoft.com/office/powerpoint/2010/main" val="3245210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descr="Image">
            <a:extLst>
              <a:ext uri="{FF2B5EF4-FFF2-40B4-BE49-F238E27FC236}">
                <a16:creationId xmlns:a16="http://schemas.microsoft.com/office/drawing/2014/main" id="{0046C5D2-03F6-1E46-9BC4-BC20558F7F28}"/>
              </a:ext>
            </a:extLst>
          </p:cNvPr>
          <p:cNvPicPr>
            <a:picLocks/>
          </p:cNvPicPr>
          <p:nvPr/>
        </p:nvPicPr>
        <p:blipFill>
          <a:blip r:embed="rId3"/>
          <a:stretch>
            <a:fillRect/>
          </a:stretch>
        </p:blipFill>
        <p:spPr>
          <a:xfrm>
            <a:off x="0" y="0"/>
            <a:ext cx="24384000" cy="13724220"/>
          </a:xfrm>
          <a:prstGeom prst="rect">
            <a:avLst/>
          </a:prstGeom>
          <a:ln w="12700">
            <a:miter lim="400000"/>
          </a:ln>
        </p:spPr>
      </p:pic>
      <p:pic>
        <p:nvPicPr>
          <p:cNvPr id="6" name="Picture 5" descr="popefrancisandmary.jpg"/>
          <p:cNvPicPr>
            <a:picLocks noChangeAspect="1"/>
          </p:cNvPicPr>
          <p:nvPr/>
        </p:nvPicPr>
        <p:blipFill rotWithShape="1">
          <a:blip r:embed="rId4">
            <a:extLst>
              <a:ext uri="{28A0092B-C50C-407E-A947-70E740481C1C}">
                <a14:useLocalDpi xmlns:a14="http://schemas.microsoft.com/office/drawing/2010/main" val="0"/>
              </a:ext>
            </a:extLst>
          </a:blip>
          <a:srcRect b="17305"/>
          <a:stretch/>
        </p:blipFill>
        <p:spPr>
          <a:xfrm>
            <a:off x="5781712" y="0"/>
            <a:ext cx="12820575" cy="13716000"/>
          </a:xfrm>
          <a:prstGeom prst="rect">
            <a:avLst/>
          </a:prstGeom>
        </p:spPr>
      </p:pic>
    </p:spTree>
    <p:extLst>
      <p:ext uri="{BB962C8B-B14F-4D97-AF65-F5344CB8AC3E}">
        <p14:creationId xmlns:p14="http://schemas.microsoft.com/office/powerpoint/2010/main" val="4270732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41" name="Image" descr="Image"/>
          <p:cNvPicPr>
            <a:picLocks/>
          </p:cNvPicPr>
          <p:nvPr/>
        </p:nvPicPr>
        <p:blipFill>
          <a:blip r:embed="rId3"/>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lstStyle>
            <a:lvl1pPr>
              <a:defRPr b="1">
                <a:latin typeface="Helvetica"/>
                <a:ea typeface="Helvetica"/>
                <a:cs typeface="Helvetica"/>
                <a:sym typeface="Helvetica"/>
              </a:defRPr>
            </a:lvl1pPr>
          </a:lstStyle>
          <a:p>
            <a:r>
              <a:rPr lang="en-US" dirty="0"/>
              <a:t>Revelation 14:7 </a:t>
            </a:r>
            <a:endParaRPr dirty="0"/>
          </a:p>
        </p:txBody>
      </p:sp>
      <p:sp>
        <p:nvSpPr>
          <p:cNvPr id="143" name="“So I sought for a man among them…"/>
          <p:cNvSpPr txBox="1">
            <a:spLocks noGrp="1"/>
          </p:cNvSpPr>
          <p:nvPr>
            <p:ph type="body" idx="1"/>
          </p:nvPr>
        </p:nvSpPr>
        <p:spPr>
          <a:prstGeom prst="rect">
            <a:avLst/>
          </a:prstGeom>
        </p:spPr>
        <p:txBody>
          <a:bodyPr anchor="t">
            <a:normAutofit/>
          </a:bodyPr>
          <a:lstStyle/>
          <a:p>
            <a:pPr marL="0" indent="0" algn="ctr">
              <a:spcBef>
                <a:spcPts val="0"/>
              </a:spcBef>
              <a:buSzTx/>
              <a:buNone/>
              <a:defRPr sz="8400"/>
            </a:pPr>
            <a:r>
              <a:rPr lang="en-US" sz="9600" dirty="0">
                <a:latin typeface="Arial" panose="020B0604020202020204" pitchFamily="34" charset="0"/>
                <a:cs typeface="Arial" panose="020B0604020202020204" pitchFamily="34" charset="0"/>
              </a:rPr>
              <a:t>“Fear God and give glory to Him, </a:t>
            </a:r>
            <a:r>
              <a:rPr lang="en-US" sz="9600" u="sng" dirty="0">
                <a:latin typeface="Arial" panose="020B0604020202020204" pitchFamily="34" charset="0"/>
                <a:cs typeface="Arial" panose="020B0604020202020204" pitchFamily="34" charset="0"/>
              </a:rPr>
              <a:t>for</a:t>
            </a:r>
            <a:r>
              <a:rPr lang="en-US" sz="9600" dirty="0">
                <a:latin typeface="Arial" panose="020B0604020202020204" pitchFamily="34" charset="0"/>
                <a:cs typeface="Arial" panose="020B0604020202020204" pitchFamily="34" charset="0"/>
              </a:rPr>
              <a:t> </a:t>
            </a:r>
            <a:r>
              <a:rPr lang="en-US" sz="9600" dirty="0">
                <a:solidFill>
                  <a:srgbClr val="FFFF00"/>
                </a:solidFill>
                <a:latin typeface="Arial" panose="020B0604020202020204" pitchFamily="34" charset="0"/>
                <a:cs typeface="Arial" panose="020B0604020202020204" pitchFamily="34" charset="0"/>
              </a:rPr>
              <a:t>the hour of His judgment has come</a:t>
            </a:r>
            <a:r>
              <a:rPr lang="en-US" sz="9600" dirty="0">
                <a:latin typeface="Arial" panose="020B0604020202020204" pitchFamily="34" charset="0"/>
                <a:cs typeface="Arial" panose="020B0604020202020204" pitchFamily="34" charset="0"/>
              </a:rPr>
              <a:t>; and worship Him who made heaven and earth, the sea and springs of water.”</a:t>
            </a:r>
            <a:endParaRPr sz="9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0000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descr="Image">
            <a:extLst>
              <a:ext uri="{FF2B5EF4-FFF2-40B4-BE49-F238E27FC236}">
                <a16:creationId xmlns:a16="http://schemas.microsoft.com/office/drawing/2014/main" id="{FCAD0288-4359-E742-AD08-1A5D4FEE7A9D}"/>
              </a:ext>
            </a:extLst>
          </p:cNvPr>
          <p:cNvPicPr>
            <a:picLocks/>
          </p:cNvPicPr>
          <p:nvPr/>
        </p:nvPicPr>
        <p:blipFill>
          <a:blip r:embed="rId2"/>
          <a:stretch>
            <a:fillRect/>
          </a:stretch>
        </p:blipFill>
        <p:spPr>
          <a:xfrm>
            <a:off x="0" y="0"/>
            <a:ext cx="24384000" cy="13724220"/>
          </a:xfrm>
          <a:prstGeom prst="rect">
            <a:avLst/>
          </a:prstGeom>
          <a:ln w="12700">
            <a:miter lim="400000"/>
          </a:ln>
        </p:spPr>
      </p:pic>
      <p:pic>
        <p:nvPicPr>
          <p:cNvPr id="2" name="Picture 1" descr="000_00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1888" y="0"/>
            <a:ext cx="20080224" cy="13716000"/>
          </a:xfrm>
          <a:prstGeom prst="rect">
            <a:avLst/>
          </a:prstGeom>
        </p:spPr>
      </p:pic>
    </p:spTree>
    <p:extLst>
      <p:ext uri="{BB962C8B-B14F-4D97-AF65-F5344CB8AC3E}">
        <p14:creationId xmlns:p14="http://schemas.microsoft.com/office/powerpoint/2010/main" val="3484574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tombstone telephone d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0"/>
            <a:ext cx="11582400" cy="1371600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Image" descr="Image">
            <a:extLst>
              <a:ext uri="{FF2B5EF4-FFF2-40B4-BE49-F238E27FC236}">
                <a16:creationId xmlns:a16="http://schemas.microsoft.com/office/drawing/2014/main" id="{6CD97103-192C-F24B-8673-1392CBC37811}"/>
              </a:ext>
            </a:extLst>
          </p:cNvPr>
          <p:cNvPicPr>
            <a:picLocks/>
          </p:cNvPicPr>
          <p:nvPr/>
        </p:nvPicPr>
        <p:blipFill>
          <a:blip r:embed="rId4"/>
          <a:stretch>
            <a:fillRect/>
          </a:stretch>
        </p:blipFill>
        <p:spPr>
          <a:xfrm>
            <a:off x="0" y="0"/>
            <a:ext cx="24384000" cy="13724220"/>
          </a:xfrm>
          <a:prstGeom prst="rect">
            <a:avLst/>
          </a:prstGeom>
          <a:ln w="12700">
            <a:miter lim="400000"/>
          </a:ln>
        </p:spPr>
      </p:pic>
      <p:sp>
        <p:nvSpPr>
          <p:cNvPr id="4" name="Text Box 4"/>
          <p:cNvSpPr txBox="1">
            <a:spLocks noChangeArrowheads="1"/>
          </p:cNvSpPr>
          <p:nvPr/>
        </p:nvSpPr>
        <p:spPr bwMode="auto">
          <a:xfrm>
            <a:off x="6400800" y="11373840"/>
            <a:ext cx="11582400" cy="1569660"/>
          </a:xfrm>
          <a:prstGeom prst="rect">
            <a:avLst/>
          </a:prstGeom>
          <a:noFill/>
          <a:ln w="9525">
            <a:noFill/>
            <a:miter lim="800000"/>
            <a:headEnd/>
            <a:tailEnd/>
          </a:ln>
          <a:effectLst>
            <a:outerShdw blurRad="50800" dist="38100" dir="2700000" algn="tl" rotWithShape="0">
              <a:prstClr val="black">
                <a:alpha val="40000"/>
              </a:prstClr>
            </a:outerShdw>
          </a:effectLst>
        </p:spPr>
        <p:txBody>
          <a:bodyPr wrap="square">
            <a:spAutoFit/>
          </a:bodyPr>
          <a:lstStyle/>
          <a:p>
            <a:pPr defTabSz="1828800" eaLnBrk="0">
              <a:spcBef>
                <a:spcPct val="50000"/>
              </a:spcBef>
              <a:defRPr/>
            </a:pPr>
            <a:r>
              <a:rPr lang="en-US" sz="9600" dirty="0">
                <a:ln w="18415" cmpd="sng">
                  <a:solidFill>
                    <a:srgbClr val="FFFFFF"/>
                  </a:solidFill>
                  <a:prstDash val="solid"/>
                </a:ln>
                <a:effectLst>
                  <a:outerShdw blurRad="63500" dir="3600000" algn="tl" rotWithShape="0">
                    <a:srgbClr val="000000">
                      <a:alpha val="70000"/>
                    </a:srgbClr>
                  </a:outerShdw>
                </a:effectLst>
              </a:rPr>
              <a:t>FRIEND OR FOE?</a:t>
            </a:r>
            <a:endParaRPr lang="en-US" sz="9600" dirty="0">
              <a:ln w="18415" cmpd="sng">
                <a:solidFill>
                  <a:srgbClr val="FFFFFF"/>
                </a:solidFill>
                <a:prstDash val="solid"/>
              </a:ln>
              <a:effectLst>
                <a:outerShdw blurRad="63500" dir="3600000" algn="tl" rotWithShape="0">
                  <a:srgbClr val="000000">
                    <a:alpha val="70000"/>
                  </a:srgbClr>
                </a:outerShdw>
              </a:effectLst>
              <a:latin typeface="Times New Roman" pitchFamily="18" charset="0"/>
            </a:endParaRPr>
          </a:p>
        </p:txBody>
      </p:sp>
    </p:spTree>
    <p:extLst>
      <p:ext uri="{BB962C8B-B14F-4D97-AF65-F5344CB8AC3E}">
        <p14:creationId xmlns:p14="http://schemas.microsoft.com/office/powerpoint/2010/main" val="766073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descr="Image">
            <a:extLst>
              <a:ext uri="{FF2B5EF4-FFF2-40B4-BE49-F238E27FC236}">
                <a16:creationId xmlns:a16="http://schemas.microsoft.com/office/drawing/2014/main" id="{3D6EA228-A10F-F943-9043-FCCA577FCB70}"/>
              </a:ext>
            </a:extLst>
          </p:cNvPr>
          <p:cNvPicPr>
            <a:picLocks/>
          </p:cNvPicPr>
          <p:nvPr/>
        </p:nvPicPr>
        <p:blipFill>
          <a:blip r:embed="rId3"/>
          <a:stretch>
            <a:fillRect/>
          </a:stretch>
        </p:blipFill>
        <p:spPr>
          <a:xfrm>
            <a:off x="0" y="0"/>
            <a:ext cx="24384000" cy="13724220"/>
          </a:xfrm>
          <a:prstGeom prst="rect">
            <a:avLst/>
          </a:prstGeom>
          <a:ln w="12700">
            <a:miter lim="400000"/>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53275" y="494285"/>
            <a:ext cx="5486400" cy="732983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2505" y="7192913"/>
            <a:ext cx="8570258" cy="6427694"/>
          </a:xfrm>
          <a:prstGeom prst="rect">
            <a:avLst/>
          </a:prstGeom>
        </p:spPr>
      </p:pic>
      <p:pic>
        <p:nvPicPr>
          <p:cNvPr id="9" name="Picture 4" descr="51yb8c8TNjL"/>
          <p:cNvPicPr>
            <a:picLocks noChangeAspect="1" noChangeArrowheads="1"/>
          </p:cNvPicPr>
          <p:nvPr/>
        </p:nvPicPr>
        <p:blipFill>
          <a:blip r:embed="rId6">
            <a:extLst>
              <a:ext uri="{28A0092B-C50C-407E-A947-70E740481C1C}">
                <a14:useLocalDpi xmlns:a14="http://schemas.microsoft.com/office/drawing/2010/main" val="0"/>
              </a:ext>
            </a:extLst>
          </a:blip>
          <a:srcRect l="14400" r="13600"/>
          <a:stretch>
            <a:fillRect/>
          </a:stretch>
        </p:blipFill>
        <p:spPr bwMode="auto">
          <a:xfrm>
            <a:off x="969302" y="494285"/>
            <a:ext cx="6087036" cy="8453776"/>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5" descr="4145EV0ZDBL"/>
          <p:cNvPicPr>
            <a:picLocks noChangeAspect="1" noChangeArrowheads="1"/>
          </p:cNvPicPr>
          <p:nvPr/>
        </p:nvPicPr>
        <p:blipFill>
          <a:blip r:embed="rId7">
            <a:extLst>
              <a:ext uri="{28A0092B-C50C-407E-A947-70E740481C1C}">
                <a14:useLocalDpi xmlns:a14="http://schemas.microsoft.com/office/drawing/2010/main" val="0"/>
              </a:ext>
            </a:extLst>
          </a:blip>
          <a:srcRect l="18001" r="17999"/>
          <a:stretch>
            <a:fillRect/>
          </a:stretch>
        </p:blipFill>
        <p:spPr bwMode="auto">
          <a:xfrm>
            <a:off x="17766930" y="4061893"/>
            <a:ext cx="6078072" cy="950176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43358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descr="Image">
            <a:extLst>
              <a:ext uri="{FF2B5EF4-FFF2-40B4-BE49-F238E27FC236}">
                <a16:creationId xmlns:a16="http://schemas.microsoft.com/office/drawing/2014/main" id="{6A2E6B68-B0B2-874D-ADF7-987A9398E330}"/>
              </a:ext>
            </a:extLst>
          </p:cNvPr>
          <p:cNvPicPr>
            <a:picLocks/>
          </p:cNvPicPr>
          <p:nvPr/>
        </p:nvPicPr>
        <p:blipFill>
          <a:blip r:embed="rId3"/>
          <a:stretch>
            <a:fillRect/>
          </a:stretch>
        </p:blipFill>
        <p:spPr>
          <a:xfrm>
            <a:off x="0" y="-8220"/>
            <a:ext cx="24384000" cy="13724220"/>
          </a:xfrm>
          <a:prstGeom prst="rect">
            <a:avLst/>
          </a:prstGeom>
          <a:ln w="12700">
            <a:miter lim="400000"/>
          </a:ln>
        </p:spPr>
      </p:pic>
      <p:pic>
        <p:nvPicPr>
          <p:cNvPr id="3" name="Picture 2" descr="After-Lif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426723">
            <a:off x="1580658" y="2974385"/>
            <a:ext cx="6492740" cy="9739110"/>
          </a:xfrm>
          <a:prstGeom prst="rect">
            <a:avLst/>
          </a:prstGeom>
        </p:spPr>
      </p:pic>
      <p:pic>
        <p:nvPicPr>
          <p:cNvPr id="2" name="Picture 1" descr="My Time in Heave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42400" y="534980"/>
            <a:ext cx="6299200" cy="9448800"/>
          </a:xfrm>
          <a:prstGeom prst="rect">
            <a:avLst/>
          </a:prstGeom>
        </p:spPr>
      </p:pic>
      <p:pic>
        <p:nvPicPr>
          <p:cNvPr id="293891" name="Picture 3" descr="HelloHvnBk"/>
          <p:cNvPicPr>
            <a:picLocks noChangeAspect="1" noChangeArrowheads="1"/>
          </p:cNvPicPr>
          <p:nvPr/>
        </p:nvPicPr>
        <p:blipFill>
          <a:blip r:embed="rId6" cstate="print">
            <a:lum contrast="12000"/>
          </a:blip>
          <a:srcRect/>
          <a:stretch>
            <a:fillRect/>
          </a:stretch>
        </p:blipFill>
        <p:spPr bwMode="auto">
          <a:xfrm rot="227205">
            <a:off x="16414475" y="2165329"/>
            <a:ext cx="6579768" cy="10667998"/>
          </a:xfrm>
          <a:prstGeom prst="rect">
            <a:avLst/>
          </a:prstGeom>
          <a:noFill/>
          <a:ln w="28575">
            <a:solidFill>
              <a:srgbClr val="000000"/>
            </a:solidFill>
            <a:miter lim="800000"/>
            <a:headEnd/>
            <a:tailEnd/>
          </a:ln>
        </p:spPr>
      </p:pic>
      <p:sp>
        <p:nvSpPr>
          <p:cNvPr id="293895" name="Oval 7"/>
          <p:cNvSpPr>
            <a:spLocks noChangeArrowheads="1"/>
          </p:cNvSpPr>
          <p:nvPr/>
        </p:nvSpPr>
        <p:spPr bwMode="auto">
          <a:xfrm rot="424169">
            <a:off x="16170036" y="7991830"/>
            <a:ext cx="6563836" cy="3200400"/>
          </a:xfrm>
          <a:prstGeom prst="ellipse">
            <a:avLst/>
          </a:prstGeom>
          <a:noFill/>
          <a:ln w="38100">
            <a:solidFill>
              <a:srgbClr val="FFFF66"/>
            </a:solidFill>
            <a:round/>
            <a:headEnd/>
            <a:tailEnd/>
          </a:ln>
          <a:effectLst>
            <a:outerShdw dist="35921" dir="2700000" algn="ctr" rotWithShape="0">
              <a:schemeClr val="tx1"/>
            </a:outerShdw>
          </a:effectLst>
        </p:spPr>
        <p:txBody>
          <a:bodyPr wrap="none" anchor="ctr"/>
          <a:lstStyle/>
          <a:p>
            <a:endParaRPr lang="en-US" sz="10400"/>
          </a:p>
        </p:txBody>
      </p:sp>
      <p:sp>
        <p:nvSpPr>
          <p:cNvPr id="293894" name="Oval 6"/>
          <p:cNvSpPr>
            <a:spLocks noChangeArrowheads="1"/>
          </p:cNvSpPr>
          <p:nvPr/>
        </p:nvSpPr>
        <p:spPr bwMode="auto">
          <a:xfrm rot="249968">
            <a:off x="16409737" y="1514210"/>
            <a:ext cx="7077466" cy="2302804"/>
          </a:xfrm>
          <a:prstGeom prst="ellipse">
            <a:avLst/>
          </a:prstGeom>
          <a:noFill/>
          <a:ln w="38100">
            <a:solidFill>
              <a:srgbClr val="FF0000"/>
            </a:solidFill>
            <a:round/>
            <a:headEnd/>
            <a:tailEnd/>
          </a:ln>
          <a:effectLst>
            <a:outerShdw dist="35921" dir="2700000" algn="ctr" rotWithShape="0">
              <a:schemeClr val="tx1"/>
            </a:outerShdw>
          </a:effectLst>
        </p:spPr>
        <p:txBody>
          <a:bodyPr wrap="none" anchor="ctr"/>
          <a:lstStyle/>
          <a:p>
            <a:endParaRPr lang="en-US" sz="10400"/>
          </a:p>
        </p:txBody>
      </p:sp>
    </p:spTree>
    <p:extLst>
      <p:ext uri="{BB962C8B-B14F-4D97-AF65-F5344CB8AC3E}">
        <p14:creationId xmlns:p14="http://schemas.microsoft.com/office/powerpoint/2010/main" val="4027646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93891"/>
                                        </p:tgtEl>
                                        <p:attrNameLst>
                                          <p:attrName>style.visibility</p:attrName>
                                        </p:attrNameLst>
                                      </p:cBhvr>
                                      <p:to>
                                        <p:strVal val="visible"/>
                                      </p:to>
                                    </p:set>
                                    <p:animEffect transition="in" filter="fade">
                                      <p:cBhvr>
                                        <p:cTn id="19" dur="1000"/>
                                        <p:tgtEl>
                                          <p:spTgt spid="293891"/>
                                        </p:tgtEl>
                                      </p:cBhvr>
                                    </p:animEffect>
                                    <p:anim calcmode="lin" valueType="num">
                                      <p:cBhvr>
                                        <p:cTn id="20" dur="1000" fill="hold"/>
                                        <p:tgtEl>
                                          <p:spTgt spid="293891"/>
                                        </p:tgtEl>
                                        <p:attrNameLst>
                                          <p:attrName>ppt_x</p:attrName>
                                        </p:attrNameLst>
                                      </p:cBhvr>
                                      <p:tavLst>
                                        <p:tav tm="0">
                                          <p:val>
                                            <p:strVal val="#ppt_x"/>
                                          </p:val>
                                        </p:tav>
                                        <p:tav tm="100000">
                                          <p:val>
                                            <p:strVal val="#ppt_x"/>
                                          </p:val>
                                        </p:tav>
                                      </p:tavLst>
                                    </p:anim>
                                    <p:anim calcmode="lin" valueType="num">
                                      <p:cBhvr>
                                        <p:cTn id="21" dur="1000" fill="hold"/>
                                        <p:tgtEl>
                                          <p:spTgt spid="29389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293894"/>
                                        </p:tgtEl>
                                        <p:attrNameLst>
                                          <p:attrName>style.visibility</p:attrName>
                                        </p:attrNameLst>
                                      </p:cBhvr>
                                      <p:to>
                                        <p:strVal val="visible"/>
                                      </p:to>
                                    </p:set>
                                    <p:animEffect transition="in" filter="dissolve">
                                      <p:cBhvr>
                                        <p:cTn id="26" dur="500"/>
                                        <p:tgtEl>
                                          <p:spTgt spid="293894"/>
                                        </p:tgtEl>
                                      </p:cBhvr>
                                    </p:animEffect>
                                  </p:childTnLst>
                                </p:cTn>
                              </p:par>
                            </p:childTnLst>
                          </p:cTn>
                        </p:par>
                        <p:par>
                          <p:cTn id="27" fill="hold">
                            <p:stCondLst>
                              <p:cond delay="500"/>
                            </p:stCondLst>
                            <p:childTnLst>
                              <p:par>
                                <p:cTn id="28" presetID="9" presetClass="entr" presetSubtype="0" fill="hold" grpId="0" nodeType="afterEffect">
                                  <p:stCondLst>
                                    <p:cond delay="0"/>
                                  </p:stCondLst>
                                  <p:childTnLst>
                                    <p:set>
                                      <p:cBhvr>
                                        <p:cTn id="29" dur="1" fill="hold">
                                          <p:stCondLst>
                                            <p:cond delay="0"/>
                                          </p:stCondLst>
                                        </p:cTn>
                                        <p:tgtEl>
                                          <p:spTgt spid="293895"/>
                                        </p:tgtEl>
                                        <p:attrNameLst>
                                          <p:attrName>style.visibility</p:attrName>
                                        </p:attrNameLst>
                                      </p:cBhvr>
                                      <p:to>
                                        <p:strVal val="visible"/>
                                      </p:to>
                                    </p:set>
                                    <p:animEffect transition="in" filter="dissolve">
                                      <p:cBhvr>
                                        <p:cTn id="30" dur="500"/>
                                        <p:tgtEl>
                                          <p:spTgt spid="2938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895" grpId="0" animBg="1"/>
      <p:bldP spid="29389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37D5B73E-F3BF-3B4C-837F-52DDC9FDF1C1}"/>
              </a:ext>
            </a:extLst>
          </p:cNvPr>
          <p:cNvPicPr>
            <a:picLocks/>
          </p:cNvPicPr>
          <p:nvPr/>
        </p:nvPicPr>
        <p:blipFill>
          <a:blip r:embed="rId3"/>
          <a:stretch>
            <a:fillRect/>
          </a:stretch>
        </p:blipFill>
        <p:spPr>
          <a:xfrm>
            <a:off x="0" y="0"/>
            <a:ext cx="24384000" cy="13724220"/>
          </a:xfrm>
          <a:prstGeom prst="rect">
            <a:avLst/>
          </a:prstGeom>
          <a:ln w="12700">
            <a:miter lim="400000"/>
          </a:ln>
        </p:spPr>
      </p:pic>
      <p:pic>
        <p:nvPicPr>
          <p:cNvPr id="8" name="Picture 7" descr="Marbled-Video2-cut-out-blue"/>
          <p:cNvPicPr>
            <a:picLocks noChangeAspect="1" noChangeArrowheads="1"/>
          </p:cNvPicPr>
          <p:nvPr/>
        </p:nvPicPr>
        <p:blipFill>
          <a:blip r:embed="rId4" cstate="print"/>
          <a:srcRect t="9572" b="17648"/>
          <a:stretch>
            <a:fillRect/>
          </a:stretch>
        </p:blipFill>
        <p:spPr bwMode="auto">
          <a:xfrm flipH="1">
            <a:off x="3048000" y="0"/>
            <a:ext cx="18288000" cy="13716000"/>
          </a:xfrm>
          <a:prstGeom prst="rect">
            <a:avLst/>
          </a:prstGeom>
          <a:noFill/>
          <a:ln w="9525">
            <a:noFill/>
            <a:miter lim="800000"/>
            <a:headEnd/>
            <a:tailEnd/>
          </a:ln>
        </p:spPr>
      </p:pic>
      <p:pic>
        <p:nvPicPr>
          <p:cNvPr id="293890" name="Picture 2" descr="Blue Hose"/>
          <p:cNvPicPr>
            <a:picLocks noChangeAspect="1" noChangeArrowheads="1"/>
          </p:cNvPicPr>
          <p:nvPr/>
        </p:nvPicPr>
        <p:blipFill>
          <a:blip r:embed="rId5" cstate="print"/>
          <a:srcRect/>
          <a:stretch>
            <a:fillRect/>
          </a:stretch>
        </p:blipFill>
        <p:spPr bwMode="auto">
          <a:xfrm>
            <a:off x="3048000" y="0"/>
            <a:ext cx="18288000" cy="13716000"/>
          </a:xfrm>
          <a:prstGeom prst="rect">
            <a:avLst/>
          </a:prstGeom>
          <a:noFill/>
          <a:ln w="9525">
            <a:noFill/>
            <a:miter lim="800000"/>
            <a:headEnd/>
            <a:tailEnd/>
          </a:ln>
        </p:spPr>
      </p:pic>
      <p:pic>
        <p:nvPicPr>
          <p:cNvPr id="2" name="Picture 1" descr="Proof of Heaven with Opra.jpg"/>
          <p:cNvPicPr>
            <a:picLocks noChangeAspect="1"/>
          </p:cNvPicPr>
          <p:nvPr/>
        </p:nvPicPr>
        <p:blipFill rotWithShape="1">
          <a:blip r:embed="rId6">
            <a:extLst>
              <a:ext uri="{28A0092B-C50C-407E-A947-70E740481C1C}">
                <a14:useLocalDpi xmlns:a14="http://schemas.microsoft.com/office/drawing/2010/main" val="0"/>
              </a:ext>
            </a:extLst>
          </a:blip>
          <a:srcRect t="1999" b="8002"/>
          <a:stretch/>
        </p:blipFill>
        <p:spPr>
          <a:xfrm>
            <a:off x="3048001" y="0"/>
            <a:ext cx="18507894" cy="13716000"/>
          </a:xfrm>
          <a:prstGeom prst="rect">
            <a:avLst/>
          </a:prstGeom>
        </p:spPr>
      </p:pic>
    </p:spTree>
    <p:extLst>
      <p:ext uri="{BB962C8B-B14F-4D97-AF65-F5344CB8AC3E}">
        <p14:creationId xmlns:p14="http://schemas.microsoft.com/office/powerpoint/2010/main" val="3422429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Image" descr="Image"/>
          <p:cNvPicPr>
            <a:picLocks/>
          </p:cNvPicPr>
          <p:nvPr/>
        </p:nvPicPr>
        <p:blipFill>
          <a:blip r:embed="rId2"/>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normAutofit/>
          </a:bodyPr>
          <a:lstStyle>
            <a:lvl1pPr>
              <a:defRPr b="1">
                <a:latin typeface="Helvetica"/>
                <a:ea typeface="Helvetica"/>
                <a:cs typeface="Helvetica"/>
                <a:sym typeface="Helvetica"/>
              </a:defRPr>
            </a:lvl1pPr>
          </a:lstStyle>
          <a:p>
            <a:r>
              <a:rPr lang="en-US" dirty="0"/>
              <a:t>Leviticus 19:31</a:t>
            </a:r>
          </a:p>
        </p:txBody>
      </p:sp>
      <p:sp>
        <p:nvSpPr>
          <p:cNvPr id="143" name="“So I sought for a man among them…"/>
          <p:cNvSpPr txBox="1">
            <a:spLocks noGrp="1"/>
          </p:cNvSpPr>
          <p:nvPr>
            <p:ph type="body" idx="1"/>
          </p:nvPr>
        </p:nvSpPr>
        <p:spPr>
          <a:prstGeom prst="rect">
            <a:avLst/>
          </a:prstGeom>
        </p:spPr>
        <p:txBody>
          <a:bodyPr anchor="t">
            <a:normAutofit/>
          </a:bodyPr>
          <a:lstStyle/>
          <a:p>
            <a:pPr marL="0" indent="0" algn="ctr">
              <a:spcBef>
                <a:spcPts val="0"/>
              </a:spcBef>
              <a:buSzTx/>
              <a:buNone/>
              <a:defRPr sz="8400"/>
            </a:pPr>
            <a:r>
              <a:rPr lang="en-US" sz="9600" dirty="0">
                <a:latin typeface="Arial" panose="020B0604020202020204" pitchFamily="34" charset="0"/>
                <a:cs typeface="Arial" panose="020B0604020202020204" pitchFamily="34" charset="0"/>
              </a:rPr>
              <a:t>“Give no regard to mediums </a:t>
            </a:r>
          </a:p>
          <a:p>
            <a:pPr marL="0" indent="0" algn="ctr">
              <a:spcBef>
                <a:spcPts val="0"/>
              </a:spcBef>
              <a:buSzTx/>
              <a:buNone/>
              <a:defRPr sz="8400"/>
            </a:pPr>
            <a:r>
              <a:rPr lang="en-US" sz="9600" dirty="0">
                <a:latin typeface="Arial" panose="020B0604020202020204" pitchFamily="34" charset="0"/>
                <a:cs typeface="Arial" panose="020B0604020202020204" pitchFamily="34" charset="0"/>
              </a:rPr>
              <a:t>and </a:t>
            </a:r>
            <a:r>
              <a:rPr lang="en-US" sz="9600" u="sng" dirty="0">
                <a:solidFill>
                  <a:srgbClr val="FFFF00"/>
                </a:solidFill>
                <a:latin typeface="Arial" panose="020B0604020202020204" pitchFamily="34" charset="0"/>
                <a:cs typeface="Arial" panose="020B0604020202020204" pitchFamily="34" charset="0"/>
              </a:rPr>
              <a:t>famili</a:t>
            </a:r>
            <a:r>
              <a:rPr lang="en-US" sz="9600" dirty="0">
                <a:solidFill>
                  <a:srgbClr val="FFFF00"/>
                </a:solidFill>
                <a:latin typeface="Arial" panose="020B0604020202020204" pitchFamily="34" charset="0"/>
                <a:cs typeface="Arial" panose="020B0604020202020204" pitchFamily="34" charset="0"/>
              </a:rPr>
              <a:t>ar spirits</a:t>
            </a:r>
            <a:r>
              <a:rPr lang="en-US" sz="9600" dirty="0">
                <a:latin typeface="Arial" panose="020B0604020202020204" pitchFamily="34" charset="0"/>
                <a:cs typeface="Arial" panose="020B0604020202020204" pitchFamily="34" charset="0"/>
              </a:rPr>
              <a:t>; </a:t>
            </a:r>
          </a:p>
          <a:p>
            <a:pPr marL="0" indent="0" algn="ctr">
              <a:spcBef>
                <a:spcPts val="0"/>
              </a:spcBef>
              <a:buSzTx/>
              <a:buNone/>
              <a:defRPr sz="8400"/>
            </a:pPr>
            <a:r>
              <a:rPr lang="en-US" sz="9600" dirty="0">
                <a:latin typeface="Arial" panose="020B0604020202020204" pitchFamily="34" charset="0"/>
                <a:cs typeface="Arial" panose="020B0604020202020204" pitchFamily="34" charset="0"/>
              </a:rPr>
              <a:t>do not seek after them, </a:t>
            </a:r>
          </a:p>
          <a:p>
            <a:pPr marL="0" indent="0" algn="ctr">
              <a:spcBef>
                <a:spcPts val="0"/>
              </a:spcBef>
              <a:buSzTx/>
              <a:buNone/>
              <a:defRPr sz="8400"/>
            </a:pPr>
            <a:r>
              <a:rPr lang="en-US" sz="9600" dirty="0">
                <a:latin typeface="Arial" panose="020B0604020202020204" pitchFamily="34" charset="0"/>
                <a:cs typeface="Arial" panose="020B0604020202020204" pitchFamily="34" charset="0"/>
              </a:rPr>
              <a:t>to be </a:t>
            </a:r>
            <a:r>
              <a:rPr lang="en-US" sz="9600" u="sng" dirty="0">
                <a:latin typeface="Arial" panose="020B0604020202020204" pitchFamily="34" charset="0"/>
                <a:cs typeface="Arial" panose="020B0604020202020204" pitchFamily="34" charset="0"/>
              </a:rPr>
              <a:t>defiled</a:t>
            </a:r>
            <a:r>
              <a:rPr lang="en-US" sz="9600" dirty="0">
                <a:latin typeface="Arial" panose="020B0604020202020204" pitchFamily="34" charset="0"/>
                <a:cs typeface="Arial" panose="020B0604020202020204" pitchFamily="34" charset="0"/>
              </a:rPr>
              <a:t> by them: </a:t>
            </a:r>
          </a:p>
          <a:p>
            <a:pPr marL="0" indent="0" algn="ctr">
              <a:spcBef>
                <a:spcPts val="0"/>
              </a:spcBef>
              <a:buSzTx/>
              <a:buNone/>
              <a:defRPr sz="8400"/>
            </a:pPr>
            <a:r>
              <a:rPr lang="en-US" sz="9600" dirty="0">
                <a:latin typeface="Arial" panose="020B0604020202020204" pitchFamily="34" charset="0"/>
                <a:cs typeface="Arial" panose="020B0604020202020204" pitchFamily="34" charset="0"/>
              </a:rPr>
              <a:t>I am the Lord your God.”</a:t>
            </a:r>
          </a:p>
        </p:txBody>
      </p:sp>
    </p:spTree>
    <p:extLst>
      <p:ext uri="{BB962C8B-B14F-4D97-AF65-F5344CB8AC3E}">
        <p14:creationId xmlns:p14="http://schemas.microsoft.com/office/powerpoint/2010/main" val="32186937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Image" descr="Image"/>
          <p:cNvPicPr>
            <a:picLocks/>
          </p:cNvPicPr>
          <p:nvPr/>
        </p:nvPicPr>
        <p:blipFill>
          <a:blip r:embed="rId2"/>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normAutofit/>
          </a:bodyPr>
          <a:lstStyle>
            <a:lvl1pPr>
              <a:defRPr b="1">
                <a:latin typeface="Helvetica"/>
                <a:ea typeface="Helvetica"/>
                <a:cs typeface="Helvetica"/>
                <a:sym typeface="Helvetica"/>
              </a:defRPr>
            </a:lvl1pPr>
          </a:lstStyle>
          <a:p>
            <a:r>
              <a:rPr lang="en-US" dirty="0"/>
              <a:t>Leviticus 20:6</a:t>
            </a:r>
          </a:p>
        </p:txBody>
      </p:sp>
      <p:sp>
        <p:nvSpPr>
          <p:cNvPr id="143" name="“So I sought for a man among them…"/>
          <p:cNvSpPr txBox="1">
            <a:spLocks noGrp="1"/>
          </p:cNvSpPr>
          <p:nvPr>
            <p:ph type="body" idx="1"/>
          </p:nvPr>
        </p:nvSpPr>
        <p:spPr>
          <a:prstGeom prst="rect">
            <a:avLst/>
          </a:prstGeom>
        </p:spPr>
        <p:txBody>
          <a:bodyPr anchor="t">
            <a:normAutofit/>
          </a:bodyPr>
          <a:lstStyle/>
          <a:p>
            <a:pPr marL="0" indent="0" algn="ctr">
              <a:spcBef>
                <a:spcPts val="0"/>
              </a:spcBef>
              <a:buSzTx/>
              <a:buNone/>
              <a:defRPr sz="8400"/>
            </a:pPr>
            <a:r>
              <a:rPr lang="en-US" sz="9600" dirty="0">
                <a:latin typeface="Arial" panose="020B0604020202020204" pitchFamily="34" charset="0"/>
                <a:cs typeface="Arial" panose="020B0604020202020204" pitchFamily="34" charset="0"/>
              </a:rPr>
              <a:t>“And the person who turns to mediums and </a:t>
            </a:r>
            <a:r>
              <a:rPr lang="en-US" sz="9600" dirty="0">
                <a:solidFill>
                  <a:srgbClr val="FFFF00"/>
                </a:solidFill>
                <a:latin typeface="Arial" panose="020B0604020202020204" pitchFamily="34" charset="0"/>
                <a:cs typeface="Arial" panose="020B0604020202020204" pitchFamily="34" charset="0"/>
              </a:rPr>
              <a:t>familiar spirits</a:t>
            </a:r>
            <a:r>
              <a:rPr lang="en-US" sz="9600" dirty="0">
                <a:latin typeface="Arial" panose="020B0604020202020204" pitchFamily="34" charset="0"/>
                <a:cs typeface="Arial" panose="020B0604020202020204" pitchFamily="34" charset="0"/>
              </a:rPr>
              <a:t>, </a:t>
            </a:r>
          </a:p>
          <a:p>
            <a:pPr marL="0" indent="0" algn="ctr">
              <a:spcBef>
                <a:spcPts val="0"/>
              </a:spcBef>
              <a:buSzTx/>
              <a:buNone/>
              <a:defRPr sz="8400"/>
            </a:pPr>
            <a:r>
              <a:rPr lang="en-US" sz="9600" dirty="0">
                <a:latin typeface="Arial" panose="020B0604020202020204" pitchFamily="34" charset="0"/>
                <a:cs typeface="Arial" panose="020B0604020202020204" pitchFamily="34" charset="0"/>
              </a:rPr>
              <a:t>to </a:t>
            </a:r>
            <a:r>
              <a:rPr lang="en-US" sz="9600" u="sng" dirty="0">
                <a:latin typeface="Arial" panose="020B0604020202020204" pitchFamily="34" charset="0"/>
                <a:cs typeface="Arial" panose="020B0604020202020204" pitchFamily="34" charset="0"/>
              </a:rPr>
              <a:t>prostitute</a:t>
            </a:r>
            <a:r>
              <a:rPr lang="en-US" sz="9600" dirty="0">
                <a:latin typeface="Arial" panose="020B0604020202020204" pitchFamily="34" charset="0"/>
                <a:cs typeface="Arial" panose="020B0604020202020204" pitchFamily="34" charset="0"/>
              </a:rPr>
              <a:t> himself with them, </a:t>
            </a:r>
          </a:p>
          <a:p>
            <a:pPr marL="0" indent="0" algn="ctr">
              <a:spcBef>
                <a:spcPts val="0"/>
              </a:spcBef>
              <a:buSzTx/>
              <a:buNone/>
              <a:defRPr sz="8400"/>
            </a:pPr>
            <a:r>
              <a:rPr lang="en-US" sz="9600" dirty="0">
                <a:latin typeface="Arial" panose="020B0604020202020204" pitchFamily="34" charset="0"/>
                <a:cs typeface="Arial" panose="020B0604020202020204" pitchFamily="34" charset="0"/>
              </a:rPr>
              <a:t>I will set My face against that person and </a:t>
            </a:r>
            <a:r>
              <a:rPr lang="en-US" sz="9600" u="sng" dirty="0">
                <a:latin typeface="Arial" panose="020B0604020202020204" pitchFamily="34" charset="0"/>
                <a:cs typeface="Arial" panose="020B0604020202020204" pitchFamily="34" charset="0"/>
              </a:rPr>
              <a:t>cut him off </a:t>
            </a:r>
            <a:r>
              <a:rPr lang="en-US" sz="9600" dirty="0">
                <a:latin typeface="Arial" panose="020B0604020202020204" pitchFamily="34" charset="0"/>
                <a:cs typeface="Arial" panose="020B0604020202020204" pitchFamily="34" charset="0"/>
              </a:rPr>
              <a:t>from his people.”</a:t>
            </a:r>
          </a:p>
        </p:txBody>
      </p:sp>
    </p:spTree>
    <p:extLst>
      <p:ext uri="{BB962C8B-B14F-4D97-AF65-F5344CB8AC3E}">
        <p14:creationId xmlns:p14="http://schemas.microsoft.com/office/powerpoint/2010/main" val="1499720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Image" descr="Image"/>
          <p:cNvPicPr>
            <a:picLocks/>
          </p:cNvPicPr>
          <p:nvPr/>
        </p:nvPicPr>
        <p:blipFill>
          <a:blip r:embed="rId2"/>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normAutofit/>
          </a:bodyPr>
          <a:lstStyle>
            <a:lvl1pPr>
              <a:defRPr b="1">
                <a:latin typeface="Helvetica"/>
                <a:ea typeface="Helvetica"/>
                <a:cs typeface="Helvetica"/>
                <a:sym typeface="Helvetica"/>
              </a:defRPr>
            </a:lvl1pPr>
          </a:lstStyle>
          <a:p>
            <a:r>
              <a:rPr lang="en-US" dirty="0"/>
              <a:t>Leviticus 20:27</a:t>
            </a:r>
          </a:p>
        </p:txBody>
      </p:sp>
      <p:sp>
        <p:nvSpPr>
          <p:cNvPr id="143" name="“So I sought for a man among them…"/>
          <p:cNvSpPr txBox="1">
            <a:spLocks noGrp="1"/>
          </p:cNvSpPr>
          <p:nvPr>
            <p:ph type="body" idx="1"/>
          </p:nvPr>
        </p:nvSpPr>
        <p:spPr>
          <a:prstGeom prst="rect">
            <a:avLst/>
          </a:prstGeom>
        </p:spPr>
        <p:txBody>
          <a:bodyPr anchor="t">
            <a:normAutofit/>
          </a:bodyPr>
          <a:lstStyle/>
          <a:p>
            <a:pPr marL="0" indent="0" algn="ctr">
              <a:spcBef>
                <a:spcPts val="0"/>
              </a:spcBef>
              <a:buSzTx/>
              <a:buNone/>
              <a:defRPr sz="8400"/>
            </a:pPr>
            <a:r>
              <a:rPr lang="en-US" sz="9600" dirty="0">
                <a:latin typeface="Arial" panose="020B0604020202020204" pitchFamily="34" charset="0"/>
                <a:cs typeface="Arial" panose="020B0604020202020204" pitchFamily="34" charset="0"/>
              </a:rPr>
              <a:t>“A man or a woman who is a medium, or who has </a:t>
            </a:r>
            <a:r>
              <a:rPr lang="en-US" sz="9600" dirty="0">
                <a:solidFill>
                  <a:srgbClr val="FFFF00"/>
                </a:solidFill>
                <a:latin typeface="Arial" panose="020B0604020202020204" pitchFamily="34" charset="0"/>
                <a:cs typeface="Arial" panose="020B0604020202020204" pitchFamily="34" charset="0"/>
              </a:rPr>
              <a:t>familiar spirits</a:t>
            </a:r>
            <a:r>
              <a:rPr lang="en-US" sz="9600" dirty="0">
                <a:latin typeface="Arial" panose="020B0604020202020204" pitchFamily="34" charset="0"/>
                <a:cs typeface="Arial" panose="020B0604020202020204" pitchFamily="34" charset="0"/>
              </a:rPr>
              <a:t>, </a:t>
            </a:r>
          </a:p>
          <a:p>
            <a:pPr marL="0" indent="0" algn="ctr">
              <a:spcBef>
                <a:spcPts val="0"/>
              </a:spcBef>
              <a:buSzTx/>
              <a:buNone/>
              <a:defRPr sz="8400"/>
            </a:pPr>
            <a:r>
              <a:rPr lang="en-US" sz="9600" dirty="0">
                <a:latin typeface="Arial" panose="020B0604020202020204" pitchFamily="34" charset="0"/>
                <a:cs typeface="Arial" panose="020B0604020202020204" pitchFamily="34" charset="0"/>
              </a:rPr>
              <a:t>shall surely be </a:t>
            </a:r>
            <a:r>
              <a:rPr lang="en-US" sz="9600" u="sng" dirty="0">
                <a:latin typeface="Arial" panose="020B0604020202020204" pitchFamily="34" charset="0"/>
                <a:cs typeface="Arial" panose="020B0604020202020204" pitchFamily="34" charset="0"/>
              </a:rPr>
              <a:t>put to death</a:t>
            </a:r>
            <a:r>
              <a:rPr lang="en-US" sz="9600" dirty="0">
                <a:latin typeface="Arial" panose="020B0604020202020204" pitchFamily="34" charset="0"/>
                <a:cs typeface="Arial" panose="020B0604020202020204" pitchFamily="34" charset="0"/>
              </a:rPr>
              <a:t>; </a:t>
            </a:r>
          </a:p>
          <a:p>
            <a:pPr marL="0" indent="0" algn="ctr">
              <a:spcBef>
                <a:spcPts val="0"/>
              </a:spcBef>
              <a:buSzTx/>
              <a:buNone/>
              <a:defRPr sz="8400"/>
            </a:pPr>
            <a:r>
              <a:rPr lang="en-US" sz="9600" dirty="0">
                <a:latin typeface="Arial" panose="020B0604020202020204" pitchFamily="34" charset="0"/>
                <a:cs typeface="Arial" panose="020B0604020202020204" pitchFamily="34" charset="0"/>
              </a:rPr>
              <a:t>they shall stone them with stones. Their blood shall be upon them.’”</a:t>
            </a:r>
          </a:p>
        </p:txBody>
      </p:sp>
    </p:spTree>
    <p:extLst>
      <p:ext uri="{BB962C8B-B14F-4D97-AF65-F5344CB8AC3E}">
        <p14:creationId xmlns:p14="http://schemas.microsoft.com/office/powerpoint/2010/main" val="3310285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Image" descr="Image"/>
          <p:cNvPicPr>
            <a:picLocks/>
          </p:cNvPicPr>
          <p:nvPr/>
        </p:nvPicPr>
        <p:blipFill>
          <a:blip r:embed="rId2"/>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normAutofit/>
          </a:bodyPr>
          <a:lstStyle>
            <a:lvl1pPr>
              <a:defRPr b="1">
                <a:latin typeface="Helvetica"/>
                <a:ea typeface="Helvetica"/>
                <a:cs typeface="Helvetica"/>
                <a:sym typeface="Helvetica"/>
              </a:defRPr>
            </a:lvl1pPr>
          </a:lstStyle>
          <a:p>
            <a:r>
              <a:rPr lang="en-US" dirty="0"/>
              <a:t>Isaiah 8:19</a:t>
            </a:r>
          </a:p>
        </p:txBody>
      </p:sp>
      <p:sp>
        <p:nvSpPr>
          <p:cNvPr id="143" name="“So I sought for a man among them…"/>
          <p:cNvSpPr txBox="1">
            <a:spLocks noGrp="1"/>
          </p:cNvSpPr>
          <p:nvPr>
            <p:ph type="body" idx="1"/>
          </p:nvPr>
        </p:nvSpPr>
        <p:spPr>
          <a:prstGeom prst="rect">
            <a:avLst/>
          </a:prstGeom>
        </p:spPr>
        <p:txBody>
          <a:bodyPr anchor="t">
            <a:normAutofit/>
          </a:bodyPr>
          <a:lstStyle/>
          <a:p>
            <a:pPr marL="0" indent="0" algn="ctr">
              <a:spcBef>
                <a:spcPts val="0"/>
              </a:spcBef>
              <a:buSzTx/>
              <a:buNone/>
              <a:defRPr sz="8400"/>
            </a:pPr>
            <a:r>
              <a:rPr lang="en-US" sz="9600" dirty="0">
                <a:latin typeface="Arial" panose="020B0604020202020204" pitchFamily="34" charset="0"/>
                <a:cs typeface="Arial" panose="020B0604020202020204" pitchFamily="34" charset="0"/>
              </a:rPr>
              <a:t>“…should not a people seek their God? </a:t>
            </a:r>
          </a:p>
          <a:p>
            <a:pPr marL="0" indent="0" algn="ctr">
              <a:spcBef>
                <a:spcPts val="0"/>
              </a:spcBef>
              <a:buSzTx/>
              <a:buNone/>
              <a:defRPr sz="8400"/>
            </a:pPr>
            <a:r>
              <a:rPr lang="en-US" sz="9600" dirty="0">
                <a:latin typeface="Arial" panose="020B0604020202020204" pitchFamily="34" charset="0"/>
                <a:cs typeface="Arial" panose="020B0604020202020204" pitchFamily="34" charset="0"/>
              </a:rPr>
              <a:t>Should they seek the dead on behalf of the living?”</a:t>
            </a:r>
          </a:p>
        </p:txBody>
      </p:sp>
    </p:spTree>
    <p:extLst>
      <p:ext uri="{BB962C8B-B14F-4D97-AF65-F5344CB8AC3E}">
        <p14:creationId xmlns:p14="http://schemas.microsoft.com/office/powerpoint/2010/main" val="4064757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Double-click to edit"/>
          <p:cNvSpPr txBox="1">
            <a:spLocks noGrp="1"/>
          </p:cNvSpPr>
          <p:nvPr>
            <p:ph type="title"/>
          </p:nvPr>
        </p:nvSpPr>
        <p:spPr>
          <a:prstGeom prst="rect">
            <a:avLst/>
          </a:prstGeom>
        </p:spPr>
        <p:txBody>
          <a:bodyPr/>
          <a:lstStyle/>
          <a:p>
            <a:endParaRPr/>
          </a:p>
        </p:txBody>
      </p:sp>
      <p:sp>
        <p:nvSpPr>
          <p:cNvPr id="245" name="Double-click to edit"/>
          <p:cNvSpPr txBox="1">
            <a:spLocks noGrp="1"/>
          </p:cNvSpPr>
          <p:nvPr>
            <p:ph type="body" idx="1"/>
          </p:nvPr>
        </p:nvSpPr>
        <p:spPr>
          <a:prstGeom prst="rect">
            <a:avLst/>
          </a:prstGeom>
        </p:spPr>
        <p:txBody>
          <a:bodyPr/>
          <a:lstStyle/>
          <a:p>
            <a:endParaRPr/>
          </a:p>
        </p:txBody>
      </p:sp>
      <p:pic>
        <p:nvPicPr>
          <p:cNvPr id="4" name="Picture 3">
            <a:extLst>
              <a:ext uri="{FF2B5EF4-FFF2-40B4-BE49-F238E27FC236}">
                <a16:creationId xmlns:a16="http://schemas.microsoft.com/office/drawing/2014/main" id="{4A160FFC-05A6-904A-9636-84A95D12A8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42" y="-1"/>
            <a:ext cx="24423142" cy="13716001"/>
          </a:xfrm>
          <a:prstGeom prst="rect">
            <a:avLst/>
          </a:prstGeom>
        </p:spPr>
      </p:pic>
      <p:pic>
        <p:nvPicPr>
          <p:cNvPr id="6" name="Picture 5">
            <a:extLst>
              <a:ext uri="{FF2B5EF4-FFF2-40B4-BE49-F238E27FC236}">
                <a16:creationId xmlns:a16="http://schemas.microsoft.com/office/drawing/2014/main" id="{38B35831-3D8F-0A49-A606-807FD14BCA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4198" y="59722"/>
            <a:ext cx="8616461" cy="13656278"/>
          </a:xfrm>
          <a:prstGeom prst="rect">
            <a:avLst/>
          </a:prstGeom>
        </p:spPr>
      </p:pic>
    </p:spTree>
    <p:extLst>
      <p:ext uri="{BB962C8B-B14F-4D97-AF65-F5344CB8AC3E}">
        <p14:creationId xmlns:p14="http://schemas.microsoft.com/office/powerpoint/2010/main" val="245167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25960"/>
        </a:solidFill>
        <a:effectLst/>
      </p:bgPr>
    </p:bg>
    <p:spTree>
      <p:nvGrpSpPr>
        <p:cNvPr id="1" name=""/>
        <p:cNvGrpSpPr/>
        <p:nvPr/>
      </p:nvGrpSpPr>
      <p:grpSpPr>
        <a:xfrm>
          <a:off x="0" y="0"/>
          <a:ext cx="0" cy="0"/>
          <a:chOff x="0" y="0"/>
          <a:chExt cx="0" cy="0"/>
        </a:xfrm>
      </p:grpSpPr>
      <p:pic>
        <p:nvPicPr>
          <p:cNvPr id="246" name="Image" descr="Image"/>
          <p:cNvPicPr>
            <a:picLocks noChangeAspect="1"/>
          </p:cNvPicPr>
          <p:nvPr/>
        </p:nvPicPr>
        <p:blipFill>
          <a:blip r:embed="rId2"/>
          <a:stretch>
            <a:fillRect/>
          </a:stretch>
        </p:blipFill>
        <p:spPr>
          <a:xfrm flipH="1">
            <a:off x="3054349" y="0"/>
            <a:ext cx="18288002" cy="13716000"/>
          </a:xfrm>
          <a:prstGeom prst="rect">
            <a:avLst/>
          </a:prstGeom>
          <a:ln w="12700">
            <a:miter lim="400000"/>
          </a:ln>
          <a:scene3d>
            <a:camera prst="orthographicFront">
              <a:rot lat="0" lon="10800000" rev="0"/>
            </a:camera>
            <a:lightRig rig="threePt" dir="t"/>
          </a:scene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Image" descr="Image"/>
          <p:cNvPicPr>
            <a:picLocks/>
          </p:cNvPicPr>
          <p:nvPr/>
        </p:nvPicPr>
        <p:blipFill>
          <a:blip r:embed="rId2"/>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normAutofit/>
          </a:bodyPr>
          <a:lstStyle>
            <a:lvl1pPr>
              <a:defRPr b="1">
                <a:latin typeface="Helvetica"/>
                <a:ea typeface="Helvetica"/>
                <a:cs typeface="Helvetica"/>
                <a:sym typeface="Helvetica"/>
              </a:defRPr>
            </a:lvl1pPr>
          </a:lstStyle>
          <a:p>
            <a:r>
              <a:rPr lang="en-US" dirty="0"/>
              <a:t>Mark 12:27</a:t>
            </a:r>
          </a:p>
        </p:txBody>
      </p:sp>
      <p:sp>
        <p:nvSpPr>
          <p:cNvPr id="143" name="“So I sought for a man among them…"/>
          <p:cNvSpPr txBox="1">
            <a:spLocks noGrp="1"/>
          </p:cNvSpPr>
          <p:nvPr>
            <p:ph type="body" idx="1"/>
          </p:nvPr>
        </p:nvSpPr>
        <p:spPr>
          <a:prstGeom prst="rect">
            <a:avLst/>
          </a:prstGeom>
        </p:spPr>
        <p:txBody>
          <a:bodyPr anchor="t">
            <a:normAutofit/>
          </a:bodyPr>
          <a:lstStyle/>
          <a:p>
            <a:pPr marL="0" indent="0" algn="ctr">
              <a:spcBef>
                <a:spcPts val="0"/>
              </a:spcBef>
              <a:buSzTx/>
              <a:buNone/>
              <a:defRPr sz="8400"/>
            </a:pPr>
            <a:r>
              <a:rPr lang="en-US" sz="9600" dirty="0">
                <a:latin typeface="Arial" panose="020B0604020202020204" pitchFamily="34" charset="0"/>
                <a:cs typeface="Arial" panose="020B0604020202020204" pitchFamily="34" charset="0"/>
              </a:rPr>
              <a:t>“He is not the God of the dead, </a:t>
            </a:r>
          </a:p>
          <a:p>
            <a:pPr marL="0" indent="0" algn="ctr">
              <a:spcBef>
                <a:spcPts val="0"/>
              </a:spcBef>
              <a:buSzTx/>
              <a:buNone/>
              <a:defRPr sz="8400"/>
            </a:pPr>
            <a:r>
              <a:rPr lang="en-US" sz="9600" dirty="0">
                <a:latin typeface="Arial" panose="020B0604020202020204" pitchFamily="34" charset="0"/>
                <a:cs typeface="Arial" panose="020B0604020202020204" pitchFamily="34" charset="0"/>
              </a:rPr>
              <a:t>but </a:t>
            </a:r>
            <a:r>
              <a:rPr lang="en-US" sz="9600" dirty="0">
                <a:solidFill>
                  <a:srgbClr val="FFFF00"/>
                </a:solidFill>
                <a:latin typeface="Arial" panose="020B0604020202020204" pitchFamily="34" charset="0"/>
                <a:cs typeface="Arial" panose="020B0604020202020204" pitchFamily="34" charset="0"/>
              </a:rPr>
              <a:t>the God of the living</a:t>
            </a:r>
            <a:r>
              <a:rPr lang="en-US" sz="9600" dirty="0">
                <a:latin typeface="Arial" panose="020B0604020202020204" pitchFamily="34" charset="0"/>
                <a:cs typeface="Arial" panose="020B0604020202020204" pitchFamily="34" charset="0"/>
              </a:rPr>
              <a:t>. </a:t>
            </a:r>
          </a:p>
          <a:p>
            <a:pPr marL="0" indent="0" algn="ctr">
              <a:spcBef>
                <a:spcPts val="0"/>
              </a:spcBef>
              <a:buSzTx/>
              <a:buNone/>
              <a:defRPr sz="8400"/>
            </a:pPr>
            <a:r>
              <a:rPr lang="en-US" sz="9600" dirty="0">
                <a:latin typeface="Arial" panose="020B0604020202020204" pitchFamily="34" charset="0"/>
                <a:cs typeface="Arial" panose="020B0604020202020204" pitchFamily="34" charset="0"/>
              </a:rPr>
              <a:t>You are therefore </a:t>
            </a:r>
          </a:p>
          <a:p>
            <a:pPr marL="0" indent="0" algn="ctr">
              <a:spcBef>
                <a:spcPts val="0"/>
              </a:spcBef>
              <a:buSzTx/>
              <a:buNone/>
              <a:defRPr sz="8400"/>
            </a:pPr>
            <a:r>
              <a:rPr lang="en-US" sz="9600" dirty="0">
                <a:latin typeface="Arial" panose="020B0604020202020204" pitchFamily="34" charset="0"/>
                <a:cs typeface="Arial" panose="020B0604020202020204" pitchFamily="34" charset="0"/>
              </a:rPr>
              <a:t>greatly mistaken.”</a:t>
            </a:r>
          </a:p>
        </p:txBody>
      </p:sp>
    </p:spTree>
    <p:extLst>
      <p:ext uri="{BB962C8B-B14F-4D97-AF65-F5344CB8AC3E}">
        <p14:creationId xmlns:p14="http://schemas.microsoft.com/office/powerpoint/2010/main" val="3512526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alphaModFix amt="30000"/>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pic>
        <p:nvPicPr>
          <p:cNvPr id="4" name="Image" descr="Image">
            <a:extLst>
              <a:ext uri="{FF2B5EF4-FFF2-40B4-BE49-F238E27FC236}">
                <a16:creationId xmlns:a16="http://schemas.microsoft.com/office/drawing/2014/main" id="{D1454493-D0B0-4241-B8F3-F2B7A46CDB7E}"/>
              </a:ext>
            </a:extLst>
          </p:cNvPr>
          <p:cNvPicPr>
            <a:picLocks/>
          </p:cNvPicPr>
          <p:nvPr/>
        </p:nvPicPr>
        <p:blipFill>
          <a:blip r:embed="rId4"/>
          <a:stretch>
            <a:fillRect/>
          </a:stretch>
        </p:blipFill>
        <p:spPr>
          <a:xfrm>
            <a:off x="0" y="0"/>
            <a:ext cx="24384000" cy="13724220"/>
          </a:xfrm>
          <a:prstGeom prst="rect">
            <a:avLst/>
          </a:prstGeom>
          <a:ln w="12700">
            <a:miter lim="400000"/>
          </a:ln>
        </p:spPr>
      </p:pic>
      <p:sp>
        <p:nvSpPr>
          <p:cNvPr id="7" name="TextBox 6"/>
          <p:cNvSpPr txBox="1"/>
          <p:nvPr/>
        </p:nvSpPr>
        <p:spPr>
          <a:xfrm>
            <a:off x="3340608" y="4595842"/>
            <a:ext cx="17702784" cy="4524315"/>
          </a:xfrm>
          <a:prstGeom prst="rect">
            <a:avLst/>
          </a:prstGeom>
          <a:noFill/>
        </p:spPr>
        <p:txBody>
          <a:bodyPr wrap="square" rtlCol="0">
            <a:spAutoFit/>
          </a:bodyPr>
          <a:lstStyle/>
          <a:p>
            <a:pPr algn="ctr"/>
            <a:r>
              <a:rPr lang="en-US" sz="9600" b="1" dirty="0">
                <a:solidFill>
                  <a:schemeClr val="tx1"/>
                </a:solidFill>
                <a:effectLst>
                  <a:glow rad="76200">
                    <a:schemeClr val="bg2"/>
                  </a:glow>
                  <a:outerShdw blurRad="38100" dist="38100" dir="2700000" algn="tl">
                    <a:srgbClr val="000000">
                      <a:alpha val="43137"/>
                    </a:srgbClr>
                  </a:outerShdw>
                </a:effectLst>
                <a:latin typeface="Arial" panose="020B0604020202020204" pitchFamily="34" charset="0"/>
                <a:cs typeface="Arial" panose="020B0604020202020204" pitchFamily="34" charset="0"/>
              </a:rPr>
              <a:t>The Nature of Man?</a:t>
            </a:r>
          </a:p>
          <a:p>
            <a:pPr algn="ctr"/>
            <a:r>
              <a:rPr lang="en-US" sz="9600" b="1" dirty="0">
                <a:solidFill>
                  <a:schemeClr val="tx1"/>
                </a:solidFill>
                <a:effectLst>
                  <a:glow rad="76200">
                    <a:schemeClr val="bg2"/>
                  </a:glow>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algn="ctr"/>
            <a:r>
              <a:rPr lang="en-US" sz="9600" b="1" dirty="0">
                <a:solidFill>
                  <a:schemeClr val="tx1"/>
                </a:solidFill>
                <a:effectLst>
                  <a:glow rad="76200">
                    <a:schemeClr val="bg2"/>
                  </a:glow>
                  <a:outerShdw blurRad="38100" dist="38100" dir="2700000" algn="tl">
                    <a:srgbClr val="000000">
                      <a:alpha val="43137"/>
                    </a:srgbClr>
                  </a:outerShdw>
                </a:effectLst>
                <a:latin typeface="Arial" panose="020B0604020202020204" pitchFamily="34" charset="0"/>
                <a:cs typeface="Arial" panose="020B0604020202020204" pitchFamily="34" charset="0"/>
              </a:rPr>
              <a:t>Inherent Immortality?</a:t>
            </a:r>
          </a:p>
        </p:txBody>
      </p:sp>
    </p:spTree>
    <p:extLst>
      <p:ext uri="{BB962C8B-B14F-4D97-AF65-F5344CB8AC3E}">
        <p14:creationId xmlns:p14="http://schemas.microsoft.com/office/powerpoint/2010/main" val="669361199"/>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Image" descr="Image"/>
          <p:cNvPicPr>
            <a:picLocks/>
          </p:cNvPicPr>
          <p:nvPr/>
        </p:nvPicPr>
        <p:blipFill>
          <a:blip r:embed="rId2"/>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normAutofit/>
          </a:bodyPr>
          <a:lstStyle>
            <a:lvl1pPr>
              <a:defRPr b="1">
                <a:latin typeface="Helvetica"/>
                <a:ea typeface="Helvetica"/>
                <a:cs typeface="Helvetica"/>
                <a:sym typeface="Helvetica"/>
              </a:defRPr>
            </a:lvl1pPr>
          </a:lstStyle>
          <a:p>
            <a:r>
              <a:rPr lang="en-US" dirty="0"/>
              <a:t>Words Have Meaning</a:t>
            </a:r>
          </a:p>
        </p:txBody>
      </p:sp>
      <p:sp>
        <p:nvSpPr>
          <p:cNvPr id="143" name="“So I sought for a man among them…"/>
          <p:cNvSpPr txBox="1">
            <a:spLocks noGrp="1"/>
          </p:cNvSpPr>
          <p:nvPr>
            <p:ph type="body" idx="1"/>
          </p:nvPr>
        </p:nvSpPr>
        <p:spPr>
          <a:prstGeom prst="rect">
            <a:avLst/>
          </a:prstGeom>
        </p:spPr>
        <p:txBody>
          <a:bodyPr anchor="t">
            <a:normAutofit fontScale="92500"/>
          </a:bodyPr>
          <a:lstStyle/>
          <a:p>
            <a:pPr marL="0" indent="0" algn="ctr">
              <a:spcBef>
                <a:spcPts val="0"/>
              </a:spcBef>
              <a:buSzTx/>
              <a:buNone/>
              <a:defRPr sz="8400"/>
            </a:pPr>
            <a:r>
              <a:rPr lang="en-US" sz="9600" b="1" dirty="0">
                <a:solidFill>
                  <a:srgbClr val="FFFF00"/>
                </a:solidFill>
                <a:latin typeface="Arial" panose="020B0604020202020204" pitchFamily="34" charset="0"/>
                <a:cs typeface="Arial" panose="020B0604020202020204" pitchFamily="34" charset="0"/>
              </a:rPr>
              <a:t>Mortal</a:t>
            </a:r>
            <a:r>
              <a:rPr lang="en-US" sz="9600" dirty="0">
                <a:latin typeface="Arial" panose="020B0604020202020204" pitchFamily="34" charset="0"/>
                <a:cs typeface="Arial" panose="020B0604020202020204" pitchFamily="34" charset="0"/>
              </a:rPr>
              <a:t>: a human being subject to death, often contrasted with a divine being.</a:t>
            </a:r>
          </a:p>
          <a:p>
            <a:pPr marL="0" indent="0" algn="ctr">
              <a:spcBef>
                <a:spcPts val="0"/>
              </a:spcBef>
              <a:buSzTx/>
              <a:buNone/>
              <a:defRPr sz="8400"/>
            </a:pPr>
            <a:endParaRPr lang="en-US" sz="9600" dirty="0">
              <a:latin typeface="Arial" panose="020B0604020202020204" pitchFamily="34" charset="0"/>
              <a:cs typeface="Arial" panose="020B0604020202020204" pitchFamily="34" charset="0"/>
            </a:endParaRPr>
          </a:p>
          <a:p>
            <a:pPr marL="0" indent="0" algn="ctr">
              <a:spcBef>
                <a:spcPts val="0"/>
              </a:spcBef>
              <a:buSzTx/>
              <a:buNone/>
              <a:defRPr sz="8400"/>
            </a:pPr>
            <a:r>
              <a:rPr lang="en-US" sz="9600" b="1" dirty="0">
                <a:solidFill>
                  <a:srgbClr val="FFFF00"/>
                </a:solidFill>
                <a:latin typeface="Arial" panose="020B0604020202020204" pitchFamily="34" charset="0"/>
                <a:cs typeface="Arial" panose="020B0604020202020204" pitchFamily="34" charset="0"/>
              </a:rPr>
              <a:t>Immortal</a:t>
            </a:r>
            <a:r>
              <a:rPr lang="en-US" sz="9600" dirty="0">
                <a:latin typeface="Arial" panose="020B0604020202020204" pitchFamily="34" charset="0"/>
                <a:cs typeface="Arial" panose="020B0604020202020204" pitchFamily="34" charset="0"/>
              </a:rPr>
              <a:t>: living forever; never dying or decaying; noun: an immortal being, esp. a god</a:t>
            </a:r>
          </a:p>
        </p:txBody>
      </p:sp>
    </p:spTree>
    <p:extLst>
      <p:ext uri="{BB962C8B-B14F-4D97-AF65-F5344CB8AC3E}">
        <p14:creationId xmlns:p14="http://schemas.microsoft.com/office/powerpoint/2010/main" val="32340488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Image" descr="Image"/>
          <p:cNvPicPr>
            <a:picLocks/>
          </p:cNvPicPr>
          <p:nvPr/>
        </p:nvPicPr>
        <p:blipFill>
          <a:blip r:embed="rId2"/>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normAutofit/>
          </a:bodyPr>
          <a:lstStyle>
            <a:lvl1pPr>
              <a:defRPr b="1">
                <a:latin typeface="Helvetica"/>
                <a:ea typeface="Helvetica"/>
                <a:cs typeface="Helvetica"/>
                <a:sym typeface="Helvetica"/>
              </a:defRPr>
            </a:lvl1pPr>
          </a:lstStyle>
          <a:p>
            <a:r>
              <a:rPr lang="en-US" dirty="0"/>
              <a:t>Words Have Meaning</a:t>
            </a:r>
          </a:p>
        </p:txBody>
      </p:sp>
      <p:sp>
        <p:nvSpPr>
          <p:cNvPr id="143" name="“So I sought for a man among them…"/>
          <p:cNvSpPr txBox="1">
            <a:spLocks noGrp="1"/>
          </p:cNvSpPr>
          <p:nvPr>
            <p:ph type="body" idx="1"/>
          </p:nvPr>
        </p:nvSpPr>
        <p:spPr>
          <a:prstGeom prst="rect">
            <a:avLst/>
          </a:prstGeom>
        </p:spPr>
        <p:txBody>
          <a:bodyPr anchor="t">
            <a:normAutofit/>
          </a:bodyPr>
          <a:lstStyle/>
          <a:p>
            <a:pPr marL="0" indent="0" algn="ctr">
              <a:spcBef>
                <a:spcPts val="0"/>
              </a:spcBef>
              <a:buSzTx/>
              <a:buNone/>
              <a:defRPr sz="8400"/>
            </a:pPr>
            <a:r>
              <a:rPr lang="en-US" sz="9600" b="1" dirty="0">
                <a:solidFill>
                  <a:srgbClr val="FFFF00"/>
                </a:solidFill>
                <a:latin typeface="Arial" panose="020B0604020202020204" pitchFamily="34" charset="0"/>
                <a:cs typeface="Arial" panose="020B0604020202020204" pitchFamily="34" charset="0"/>
              </a:rPr>
              <a:t>Inherent: </a:t>
            </a:r>
            <a:r>
              <a:rPr lang="en-US" sz="9600" dirty="0">
                <a:solidFill>
                  <a:schemeClr val="tx1"/>
                </a:solidFill>
                <a:latin typeface="Arial" panose="020B0604020202020204" pitchFamily="34" charset="0"/>
                <a:cs typeface="Arial" panose="020B0604020202020204" pitchFamily="34" charset="0"/>
              </a:rPr>
              <a:t>existing in something as a permanent, essential, or characteristic attribute </a:t>
            </a:r>
          </a:p>
          <a:p>
            <a:pPr marL="0" indent="0" algn="ctr">
              <a:spcBef>
                <a:spcPts val="0"/>
              </a:spcBef>
              <a:buSzTx/>
              <a:buNone/>
              <a:defRPr sz="8400"/>
            </a:pPr>
            <a:r>
              <a:rPr lang="en-US" sz="9600" b="1" dirty="0">
                <a:solidFill>
                  <a:schemeClr val="tx1"/>
                </a:solidFill>
                <a:latin typeface="Arial" panose="020B0604020202020204" pitchFamily="34" charset="0"/>
                <a:cs typeface="Arial" panose="020B0604020202020204" pitchFamily="34" charset="0"/>
              </a:rPr>
              <a:t>“Immortal Soul”</a:t>
            </a:r>
          </a:p>
          <a:p>
            <a:pPr marL="0" indent="0" algn="ctr">
              <a:spcBef>
                <a:spcPts val="0"/>
              </a:spcBef>
              <a:buSzTx/>
              <a:buNone/>
              <a:defRPr sz="8400"/>
            </a:pPr>
            <a:r>
              <a:rPr lang="en-US" sz="8000" dirty="0">
                <a:solidFill>
                  <a:srgbClr val="FFFF00"/>
                </a:solidFill>
                <a:latin typeface="Arial" panose="020B0604020202020204" pitchFamily="34" charset="0"/>
                <a:cs typeface="Arial" panose="020B0604020202020204" pitchFamily="34" charset="0"/>
              </a:rPr>
              <a:t>Babylonians, Egyptians, Pagans, Greeks </a:t>
            </a:r>
            <a:r>
              <a:rPr lang="en-US" sz="8000" dirty="0">
                <a:solidFill>
                  <a:schemeClr val="tx1"/>
                </a:solidFill>
                <a:latin typeface="Arial" panose="020B0604020202020204" pitchFamily="34" charset="0"/>
                <a:cs typeface="Arial" panose="020B0604020202020204" pitchFamily="34" charset="0"/>
              </a:rPr>
              <a:t>(</a:t>
            </a:r>
            <a:r>
              <a:rPr lang="en-US" sz="8000" i="1" u="sng" dirty="0">
                <a:solidFill>
                  <a:schemeClr val="tx1"/>
                </a:solidFill>
                <a:latin typeface="Arial" panose="020B0604020202020204" pitchFamily="34" charset="0"/>
                <a:cs typeface="Arial" panose="020B0604020202020204" pitchFamily="34" charset="0"/>
              </a:rPr>
              <a:t>anthropological dualism</a:t>
            </a:r>
            <a:r>
              <a:rPr lang="en-US" sz="8000" dirty="0">
                <a:solidFill>
                  <a:schemeClr val="tx1"/>
                </a:solidFill>
                <a:latin typeface="Arial" panose="020B0604020202020204" pitchFamily="34" charset="0"/>
                <a:cs typeface="Arial" panose="020B0604020202020204" pitchFamily="34" charset="0"/>
              </a:rPr>
              <a:t>), </a:t>
            </a:r>
            <a:r>
              <a:rPr lang="en-US" sz="8000" b="1" dirty="0">
                <a:solidFill>
                  <a:srgbClr val="FFFF00"/>
                </a:solidFill>
                <a:latin typeface="Arial" panose="020B0604020202020204" pitchFamily="34" charset="0"/>
                <a:cs typeface="Arial" panose="020B0604020202020204" pitchFamily="34" charset="0"/>
              </a:rPr>
              <a:t>Roman Church</a:t>
            </a:r>
          </a:p>
          <a:p>
            <a:pPr marL="0" indent="0" algn="ctr">
              <a:spcBef>
                <a:spcPts val="0"/>
              </a:spcBef>
              <a:buSzTx/>
              <a:buNone/>
              <a:defRPr sz="8400"/>
            </a:pPr>
            <a:endParaRPr lang="en-US" sz="96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8138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3">
                                            <p:txEl>
                                              <p:pRg st="1" end="1"/>
                                            </p:txEl>
                                          </p:spTgt>
                                        </p:tgtEl>
                                        <p:attrNameLst>
                                          <p:attrName>style.visibility</p:attrName>
                                        </p:attrNameLst>
                                      </p:cBhvr>
                                      <p:to>
                                        <p:strVal val="visible"/>
                                      </p:to>
                                    </p:set>
                                    <p:animEffect transition="in" filter="dissolve">
                                      <p:cBhvr>
                                        <p:cTn id="7" dur="500"/>
                                        <p:tgtEl>
                                          <p:spTgt spid="14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3">
                                            <p:txEl>
                                              <p:pRg st="2" end="2"/>
                                            </p:txEl>
                                          </p:spTgt>
                                        </p:tgtEl>
                                        <p:attrNameLst>
                                          <p:attrName>style.visibility</p:attrName>
                                        </p:attrNameLst>
                                      </p:cBhvr>
                                      <p:to>
                                        <p:strVal val="visible"/>
                                      </p:to>
                                    </p:set>
                                    <p:animEffect transition="in" filter="fade">
                                      <p:cBhvr>
                                        <p:cTn id="12" dur="1000"/>
                                        <p:tgtEl>
                                          <p:spTgt spid="143">
                                            <p:txEl>
                                              <p:pRg st="2" end="2"/>
                                            </p:txEl>
                                          </p:spTgt>
                                        </p:tgtEl>
                                      </p:cBhvr>
                                    </p:animEffect>
                                    <p:anim calcmode="lin" valueType="num">
                                      <p:cBhvr>
                                        <p:cTn id="13" dur="1000" fill="hold"/>
                                        <p:tgtEl>
                                          <p:spTgt spid="14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14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Image" descr="Image"/>
          <p:cNvPicPr>
            <a:picLocks/>
          </p:cNvPicPr>
          <p:nvPr/>
        </p:nvPicPr>
        <p:blipFill>
          <a:blip r:embed="rId2"/>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normAutofit/>
          </a:bodyPr>
          <a:lstStyle>
            <a:lvl1pPr>
              <a:defRPr b="1">
                <a:latin typeface="Helvetica"/>
                <a:ea typeface="Helvetica"/>
                <a:cs typeface="Helvetica"/>
                <a:sym typeface="Helvetica"/>
              </a:defRPr>
            </a:lvl1pPr>
          </a:lstStyle>
          <a:p>
            <a:r>
              <a:rPr lang="en-US" dirty="0"/>
              <a:t>Immortal/ Immortality</a:t>
            </a:r>
          </a:p>
        </p:txBody>
      </p:sp>
      <p:sp>
        <p:nvSpPr>
          <p:cNvPr id="143" name="“So I sought for a man among them…"/>
          <p:cNvSpPr txBox="1">
            <a:spLocks noGrp="1"/>
          </p:cNvSpPr>
          <p:nvPr>
            <p:ph type="body" idx="1"/>
          </p:nvPr>
        </p:nvSpPr>
        <p:spPr>
          <a:prstGeom prst="rect">
            <a:avLst/>
          </a:prstGeom>
        </p:spPr>
        <p:txBody>
          <a:bodyPr anchor="t">
            <a:normAutofit/>
          </a:bodyPr>
          <a:lstStyle/>
          <a:p>
            <a:pPr marL="0" indent="0" algn="ctr">
              <a:spcBef>
                <a:spcPts val="0"/>
              </a:spcBef>
              <a:buSzTx/>
              <a:buNone/>
              <a:defRPr sz="8400"/>
            </a:pPr>
            <a:r>
              <a:rPr lang="en-US" sz="40000" b="1" dirty="0">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3694215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Image" descr="Image"/>
          <p:cNvPicPr>
            <a:picLocks/>
          </p:cNvPicPr>
          <p:nvPr/>
        </p:nvPicPr>
        <p:blipFill>
          <a:blip r:embed="rId2"/>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normAutofit/>
          </a:bodyPr>
          <a:lstStyle>
            <a:lvl1pPr>
              <a:defRPr b="1">
                <a:latin typeface="Helvetica"/>
                <a:ea typeface="Helvetica"/>
                <a:cs typeface="Helvetica"/>
                <a:sym typeface="Helvetica"/>
              </a:defRPr>
            </a:lvl1pPr>
          </a:lstStyle>
          <a:p>
            <a:r>
              <a:rPr lang="en-US" dirty="0"/>
              <a:t>Romans 2:5</a:t>
            </a:r>
          </a:p>
        </p:txBody>
      </p:sp>
      <p:sp>
        <p:nvSpPr>
          <p:cNvPr id="143" name="“So I sought for a man among them…"/>
          <p:cNvSpPr txBox="1">
            <a:spLocks noGrp="1"/>
          </p:cNvSpPr>
          <p:nvPr>
            <p:ph type="body" idx="1"/>
          </p:nvPr>
        </p:nvSpPr>
        <p:spPr>
          <a:prstGeom prst="rect">
            <a:avLst/>
          </a:prstGeom>
        </p:spPr>
        <p:txBody>
          <a:bodyPr anchor="t">
            <a:normAutofit lnSpcReduction="10000"/>
          </a:bodyPr>
          <a:lstStyle/>
          <a:p>
            <a:pPr marL="0" indent="0" algn="ctr">
              <a:spcBef>
                <a:spcPts val="0"/>
              </a:spcBef>
              <a:buSzTx/>
              <a:buNone/>
              <a:defRPr sz="8400"/>
            </a:pPr>
            <a:r>
              <a:rPr lang="en-US" sz="9600" dirty="0">
                <a:latin typeface="Arial" panose="020B0604020202020204" pitchFamily="34" charset="0"/>
                <a:cs typeface="Arial" panose="020B0604020202020204" pitchFamily="34" charset="0"/>
              </a:rPr>
              <a:t>“But in accordance with your hardness and your impenitent heart you are </a:t>
            </a:r>
            <a:r>
              <a:rPr lang="en-US" sz="9600" u="sng" dirty="0">
                <a:latin typeface="Arial" panose="020B0604020202020204" pitchFamily="34" charset="0"/>
                <a:cs typeface="Arial" panose="020B0604020202020204" pitchFamily="34" charset="0"/>
              </a:rPr>
              <a:t>treasuring up </a:t>
            </a:r>
            <a:r>
              <a:rPr lang="en-US" sz="9600" dirty="0">
                <a:latin typeface="Arial" panose="020B0604020202020204" pitchFamily="34" charset="0"/>
                <a:cs typeface="Arial" panose="020B0604020202020204" pitchFamily="34" charset="0"/>
              </a:rPr>
              <a:t>for yourself wrath in the day of wrath and revelation of </a:t>
            </a:r>
            <a:r>
              <a:rPr lang="en-US" sz="9600" dirty="0">
                <a:solidFill>
                  <a:srgbClr val="FFFF00"/>
                </a:solidFill>
                <a:latin typeface="Arial" panose="020B0604020202020204" pitchFamily="34" charset="0"/>
                <a:cs typeface="Arial" panose="020B0604020202020204" pitchFamily="34" charset="0"/>
              </a:rPr>
              <a:t>the righteous judgment of God</a:t>
            </a:r>
            <a:r>
              <a:rPr lang="en-US" sz="96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21638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Image" descr="Image"/>
          <p:cNvPicPr>
            <a:picLocks/>
          </p:cNvPicPr>
          <p:nvPr/>
        </p:nvPicPr>
        <p:blipFill>
          <a:blip r:embed="rId2"/>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normAutofit/>
          </a:bodyPr>
          <a:lstStyle>
            <a:lvl1pPr>
              <a:defRPr b="1">
                <a:latin typeface="Helvetica"/>
                <a:ea typeface="Helvetica"/>
                <a:cs typeface="Helvetica"/>
                <a:sym typeface="Helvetica"/>
              </a:defRPr>
            </a:lvl1pPr>
          </a:lstStyle>
          <a:p>
            <a:r>
              <a:rPr lang="en-US" dirty="0"/>
              <a:t>Romans 2:6, 7</a:t>
            </a:r>
          </a:p>
        </p:txBody>
      </p:sp>
      <p:sp>
        <p:nvSpPr>
          <p:cNvPr id="143" name="“So I sought for a man among them…"/>
          <p:cNvSpPr txBox="1">
            <a:spLocks noGrp="1"/>
          </p:cNvSpPr>
          <p:nvPr>
            <p:ph type="body" idx="1"/>
          </p:nvPr>
        </p:nvSpPr>
        <p:spPr>
          <a:prstGeom prst="rect">
            <a:avLst/>
          </a:prstGeom>
        </p:spPr>
        <p:txBody>
          <a:bodyPr anchor="t">
            <a:normAutofit/>
          </a:bodyPr>
          <a:lstStyle/>
          <a:p>
            <a:pPr marL="0" indent="0" algn="ctr">
              <a:spcBef>
                <a:spcPts val="0"/>
              </a:spcBef>
              <a:buSzTx/>
              <a:buNone/>
              <a:defRPr sz="8400"/>
            </a:pPr>
            <a:r>
              <a:rPr lang="en-US" sz="9600" dirty="0">
                <a:latin typeface="Arial" panose="020B0604020202020204" pitchFamily="34" charset="0"/>
                <a:cs typeface="Arial" panose="020B0604020202020204" pitchFamily="34" charset="0"/>
              </a:rPr>
              <a:t>who “will </a:t>
            </a:r>
            <a:r>
              <a:rPr lang="en-US" sz="9600" u="sng" dirty="0">
                <a:latin typeface="Arial" panose="020B0604020202020204" pitchFamily="34" charset="0"/>
                <a:cs typeface="Arial" panose="020B0604020202020204" pitchFamily="34" charset="0"/>
              </a:rPr>
              <a:t>render</a:t>
            </a:r>
            <a:r>
              <a:rPr lang="en-US" sz="9600" dirty="0">
                <a:latin typeface="Arial" panose="020B0604020202020204" pitchFamily="34" charset="0"/>
                <a:cs typeface="Arial" panose="020B0604020202020204" pitchFamily="34" charset="0"/>
              </a:rPr>
              <a:t> to each one according to his deeds”: </a:t>
            </a:r>
          </a:p>
          <a:p>
            <a:pPr marL="0" indent="0" algn="ctr">
              <a:spcBef>
                <a:spcPts val="0"/>
              </a:spcBef>
              <a:buSzTx/>
              <a:buNone/>
              <a:defRPr sz="8400"/>
            </a:pPr>
            <a:r>
              <a:rPr lang="en-US" sz="9600" dirty="0">
                <a:solidFill>
                  <a:srgbClr val="FFFF00"/>
                </a:solidFill>
                <a:latin typeface="Arial" panose="020B0604020202020204" pitchFamily="34" charset="0"/>
                <a:cs typeface="Arial" panose="020B0604020202020204" pitchFamily="34" charset="0"/>
              </a:rPr>
              <a:t>eternal life </a:t>
            </a:r>
            <a:r>
              <a:rPr lang="en-US" sz="9600" dirty="0">
                <a:latin typeface="Arial" panose="020B0604020202020204" pitchFamily="34" charset="0"/>
                <a:cs typeface="Arial" panose="020B0604020202020204" pitchFamily="34" charset="0"/>
              </a:rPr>
              <a:t>to those who by patient continuance in doing good </a:t>
            </a:r>
            <a:r>
              <a:rPr lang="en-US" sz="9600" u="sng" dirty="0">
                <a:latin typeface="Arial" panose="020B0604020202020204" pitchFamily="34" charset="0"/>
                <a:cs typeface="Arial" panose="020B0604020202020204" pitchFamily="34" charset="0"/>
              </a:rPr>
              <a:t>seek</a:t>
            </a:r>
            <a:r>
              <a:rPr lang="en-US" sz="9600" dirty="0">
                <a:latin typeface="Arial" panose="020B0604020202020204" pitchFamily="34" charset="0"/>
                <a:cs typeface="Arial" panose="020B0604020202020204" pitchFamily="34" charset="0"/>
              </a:rPr>
              <a:t> for glory, honor, and </a:t>
            </a:r>
            <a:r>
              <a:rPr lang="en-US" sz="9600" dirty="0">
                <a:solidFill>
                  <a:srgbClr val="FFFF00"/>
                </a:solidFill>
                <a:latin typeface="Arial" panose="020B0604020202020204" pitchFamily="34" charset="0"/>
                <a:cs typeface="Arial" panose="020B0604020202020204" pitchFamily="34" charset="0"/>
              </a:rPr>
              <a:t>immortality</a:t>
            </a:r>
            <a:r>
              <a:rPr lang="en-US" sz="96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905785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Image" descr="Image"/>
          <p:cNvPicPr>
            <a:picLocks/>
          </p:cNvPicPr>
          <p:nvPr/>
        </p:nvPicPr>
        <p:blipFill>
          <a:blip r:embed="rId2"/>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normAutofit/>
          </a:bodyPr>
          <a:lstStyle>
            <a:lvl1pPr>
              <a:defRPr b="1">
                <a:latin typeface="Helvetica"/>
                <a:ea typeface="Helvetica"/>
                <a:cs typeface="Helvetica"/>
                <a:sym typeface="Helvetica"/>
              </a:defRPr>
            </a:lvl1pPr>
          </a:lstStyle>
          <a:p>
            <a:r>
              <a:rPr lang="en-US" dirty="0"/>
              <a:t>Romans 2:8, 9</a:t>
            </a:r>
          </a:p>
        </p:txBody>
      </p:sp>
      <p:sp>
        <p:nvSpPr>
          <p:cNvPr id="143" name="“So I sought for a man among them…"/>
          <p:cNvSpPr txBox="1">
            <a:spLocks noGrp="1"/>
          </p:cNvSpPr>
          <p:nvPr>
            <p:ph type="body" idx="1"/>
          </p:nvPr>
        </p:nvSpPr>
        <p:spPr>
          <a:prstGeom prst="rect">
            <a:avLst/>
          </a:prstGeom>
        </p:spPr>
        <p:txBody>
          <a:bodyPr anchor="t">
            <a:normAutofit lnSpcReduction="10000"/>
          </a:bodyPr>
          <a:lstStyle/>
          <a:p>
            <a:pPr marL="0" indent="0" algn="ctr">
              <a:spcBef>
                <a:spcPts val="0"/>
              </a:spcBef>
              <a:buSzTx/>
              <a:buNone/>
              <a:defRPr sz="8400"/>
            </a:pPr>
            <a:r>
              <a:rPr lang="en-US" sz="9600" u="sng" dirty="0">
                <a:solidFill>
                  <a:srgbClr val="FFFF00"/>
                </a:solidFill>
                <a:latin typeface="Arial" panose="020B0604020202020204" pitchFamily="34" charset="0"/>
                <a:cs typeface="Arial" panose="020B0604020202020204" pitchFamily="34" charset="0"/>
              </a:rPr>
              <a:t>but</a:t>
            </a:r>
            <a:r>
              <a:rPr lang="en-US" sz="9600" dirty="0">
                <a:latin typeface="Arial" panose="020B0604020202020204" pitchFamily="34" charset="0"/>
                <a:cs typeface="Arial" panose="020B0604020202020204" pitchFamily="34" charset="0"/>
              </a:rPr>
              <a:t> to those who are self-seeking and do not obey the truth, but obey unrighteousness—indignation and wrath, tribulation and anguish, on every soul of man who does evil, of the Jew first and also of the Greek.”</a:t>
            </a:r>
          </a:p>
        </p:txBody>
      </p:sp>
    </p:spTree>
    <p:extLst>
      <p:ext uri="{BB962C8B-B14F-4D97-AF65-F5344CB8AC3E}">
        <p14:creationId xmlns:p14="http://schemas.microsoft.com/office/powerpoint/2010/main" val="216790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Image" descr="Image"/>
          <p:cNvPicPr>
            <a:picLocks/>
          </p:cNvPicPr>
          <p:nvPr/>
        </p:nvPicPr>
        <p:blipFill>
          <a:blip r:embed="rId2"/>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normAutofit/>
          </a:bodyPr>
          <a:lstStyle>
            <a:lvl1pPr>
              <a:defRPr b="1">
                <a:latin typeface="Helvetica"/>
                <a:ea typeface="Helvetica"/>
                <a:cs typeface="Helvetica"/>
                <a:sym typeface="Helvetica"/>
              </a:defRPr>
            </a:lvl1pPr>
          </a:lstStyle>
          <a:p>
            <a:r>
              <a:rPr lang="en-US" dirty="0"/>
              <a:t>Ezekiel 18:4, 20</a:t>
            </a:r>
          </a:p>
        </p:txBody>
      </p:sp>
      <p:sp>
        <p:nvSpPr>
          <p:cNvPr id="143" name="“So I sought for a man among them…"/>
          <p:cNvSpPr txBox="1">
            <a:spLocks noGrp="1"/>
          </p:cNvSpPr>
          <p:nvPr>
            <p:ph type="body" idx="1"/>
          </p:nvPr>
        </p:nvSpPr>
        <p:spPr>
          <a:prstGeom prst="rect">
            <a:avLst/>
          </a:prstGeom>
        </p:spPr>
        <p:txBody>
          <a:bodyPr anchor="t">
            <a:normAutofit/>
          </a:bodyPr>
          <a:lstStyle/>
          <a:p>
            <a:pPr marL="0" indent="0" algn="ctr">
              <a:spcBef>
                <a:spcPts val="0"/>
              </a:spcBef>
              <a:buSzTx/>
              <a:buNone/>
              <a:defRPr sz="8400"/>
            </a:pPr>
            <a:r>
              <a:rPr lang="en-US" sz="9600" dirty="0">
                <a:solidFill>
                  <a:schemeClr val="tx1"/>
                </a:solidFill>
                <a:latin typeface="Arial" panose="020B0604020202020204" pitchFamily="34" charset="0"/>
                <a:cs typeface="Arial" panose="020B0604020202020204" pitchFamily="34" charset="0"/>
              </a:rPr>
              <a:t>“The soul who sins shall die.”</a:t>
            </a:r>
          </a:p>
        </p:txBody>
      </p:sp>
    </p:spTree>
    <p:extLst>
      <p:ext uri="{BB962C8B-B14F-4D97-AF65-F5344CB8AC3E}">
        <p14:creationId xmlns:p14="http://schemas.microsoft.com/office/powerpoint/2010/main" val="2809870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128421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53425"/>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9D1D39-F540-3C42-A927-CF6E9B272F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9723" y="13442"/>
            <a:ext cx="18282489" cy="13702558"/>
          </a:xfrm>
          <a:prstGeom prst="rect">
            <a:avLst/>
          </a:prstGeom>
        </p:spPr>
      </p:pic>
    </p:spTree>
    <p:extLst>
      <p:ext uri="{BB962C8B-B14F-4D97-AF65-F5344CB8AC3E}">
        <p14:creationId xmlns:p14="http://schemas.microsoft.com/office/powerpoint/2010/main" val="3606051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ox.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1246053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Image" descr="Image"/>
          <p:cNvPicPr>
            <a:picLocks/>
          </p:cNvPicPr>
          <p:nvPr/>
        </p:nvPicPr>
        <p:blipFill>
          <a:blip r:embed="rId2"/>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normAutofit/>
          </a:bodyPr>
          <a:lstStyle>
            <a:lvl1pPr>
              <a:defRPr b="1">
                <a:latin typeface="Helvetica"/>
                <a:ea typeface="Helvetica"/>
                <a:cs typeface="Helvetica"/>
                <a:sym typeface="Helvetica"/>
              </a:defRPr>
            </a:lvl1pPr>
          </a:lstStyle>
          <a:p>
            <a:r>
              <a:rPr lang="en-US" dirty="0"/>
              <a:t>Job 4:17</a:t>
            </a:r>
          </a:p>
        </p:txBody>
      </p:sp>
      <p:sp>
        <p:nvSpPr>
          <p:cNvPr id="143" name="“So I sought for a man among them…"/>
          <p:cNvSpPr txBox="1">
            <a:spLocks noGrp="1"/>
          </p:cNvSpPr>
          <p:nvPr>
            <p:ph type="body" idx="1"/>
          </p:nvPr>
        </p:nvSpPr>
        <p:spPr>
          <a:prstGeom prst="rect">
            <a:avLst/>
          </a:prstGeom>
        </p:spPr>
        <p:txBody>
          <a:bodyPr anchor="t">
            <a:normAutofit/>
          </a:bodyPr>
          <a:lstStyle/>
          <a:p>
            <a:pPr marL="0" indent="0" algn="ctr">
              <a:spcBef>
                <a:spcPts val="0"/>
              </a:spcBef>
              <a:buSzTx/>
              <a:buNone/>
              <a:defRPr sz="8400"/>
            </a:pPr>
            <a:r>
              <a:rPr lang="en-US" sz="9600" dirty="0">
                <a:solidFill>
                  <a:schemeClr val="tx1"/>
                </a:solidFill>
                <a:latin typeface="Arial" panose="020B0604020202020204" pitchFamily="34" charset="0"/>
                <a:cs typeface="Arial" panose="020B0604020202020204" pitchFamily="34" charset="0"/>
              </a:rPr>
              <a:t>“Can </a:t>
            </a:r>
            <a:r>
              <a:rPr lang="en-US" sz="9600" dirty="0">
                <a:solidFill>
                  <a:srgbClr val="FFFF00"/>
                </a:solidFill>
                <a:latin typeface="Arial" panose="020B0604020202020204" pitchFamily="34" charset="0"/>
                <a:cs typeface="Arial" panose="020B0604020202020204" pitchFamily="34" charset="0"/>
              </a:rPr>
              <a:t>a mortal </a:t>
            </a:r>
            <a:r>
              <a:rPr lang="en-US" sz="9600" dirty="0">
                <a:solidFill>
                  <a:schemeClr val="tx1"/>
                </a:solidFill>
                <a:latin typeface="Arial" panose="020B0604020202020204" pitchFamily="34" charset="0"/>
                <a:cs typeface="Arial" panose="020B0604020202020204" pitchFamily="34" charset="0"/>
              </a:rPr>
              <a:t>be more righteous </a:t>
            </a:r>
          </a:p>
          <a:p>
            <a:pPr marL="0" indent="0" algn="ctr">
              <a:spcBef>
                <a:spcPts val="0"/>
              </a:spcBef>
              <a:buSzTx/>
              <a:buNone/>
              <a:defRPr sz="8400"/>
            </a:pPr>
            <a:r>
              <a:rPr lang="en-US" sz="9600" dirty="0">
                <a:solidFill>
                  <a:schemeClr val="tx1"/>
                </a:solidFill>
                <a:latin typeface="Arial" panose="020B0604020202020204" pitchFamily="34" charset="0"/>
                <a:cs typeface="Arial" panose="020B0604020202020204" pitchFamily="34" charset="0"/>
              </a:rPr>
              <a:t>than God? </a:t>
            </a:r>
          </a:p>
          <a:p>
            <a:pPr marL="0" indent="0" algn="ctr">
              <a:spcBef>
                <a:spcPts val="0"/>
              </a:spcBef>
              <a:buSzTx/>
              <a:buNone/>
              <a:defRPr sz="8400"/>
            </a:pPr>
            <a:r>
              <a:rPr lang="en-US" sz="9600" dirty="0">
                <a:solidFill>
                  <a:schemeClr val="tx1"/>
                </a:solidFill>
                <a:latin typeface="Arial" panose="020B0604020202020204" pitchFamily="34" charset="0"/>
                <a:cs typeface="Arial" panose="020B0604020202020204" pitchFamily="34" charset="0"/>
              </a:rPr>
              <a:t>Can </a:t>
            </a:r>
            <a:r>
              <a:rPr lang="en-US" sz="9600" dirty="0">
                <a:solidFill>
                  <a:srgbClr val="FFFF00"/>
                </a:solidFill>
                <a:latin typeface="Arial" panose="020B0604020202020204" pitchFamily="34" charset="0"/>
                <a:cs typeface="Arial" panose="020B0604020202020204" pitchFamily="34" charset="0"/>
              </a:rPr>
              <a:t>a man </a:t>
            </a:r>
            <a:r>
              <a:rPr lang="en-US" sz="9600" dirty="0">
                <a:solidFill>
                  <a:schemeClr val="tx1"/>
                </a:solidFill>
                <a:latin typeface="Arial" panose="020B0604020202020204" pitchFamily="34" charset="0"/>
                <a:cs typeface="Arial" panose="020B0604020202020204" pitchFamily="34" charset="0"/>
              </a:rPr>
              <a:t>be more pure </a:t>
            </a:r>
          </a:p>
          <a:p>
            <a:pPr marL="0" indent="0" algn="ctr">
              <a:spcBef>
                <a:spcPts val="0"/>
              </a:spcBef>
              <a:buSzTx/>
              <a:buNone/>
              <a:defRPr sz="8400"/>
            </a:pPr>
            <a:r>
              <a:rPr lang="en-US" sz="9600" dirty="0">
                <a:solidFill>
                  <a:schemeClr val="tx1"/>
                </a:solidFill>
                <a:latin typeface="Arial" panose="020B0604020202020204" pitchFamily="34" charset="0"/>
                <a:cs typeface="Arial" panose="020B0604020202020204" pitchFamily="34" charset="0"/>
              </a:rPr>
              <a:t>than his Maker?”</a:t>
            </a:r>
          </a:p>
        </p:txBody>
      </p:sp>
    </p:spTree>
    <p:extLst>
      <p:ext uri="{BB962C8B-B14F-4D97-AF65-F5344CB8AC3E}">
        <p14:creationId xmlns:p14="http://schemas.microsoft.com/office/powerpoint/2010/main" val="41488045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Image" descr="Image"/>
          <p:cNvPicPr>
            <a:picLocks/>
          </p:cNvPicPr>
          <p:nvPr/>
        </p:nvPicPr>
        <p:blipFill>
          <a:blip r:embed="rId2"/>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normAutofit/>
          </a:bodyPr>
          <a:lstStyle>
            <a:lvl1pPr>
              <a:defRPr b="1">
                <a:latin typeface="Helvetica"/>
                <a:ea typeface="Helvetica"/>
                <a:cs typeface="Helvetica"/>
                <a:sym typeface="Helvetica"/>
              </a:defRPr>
            </a:lvl1pPr>
          </a:lstStyle>
          <a:p>
            <a:r>
              <a:rPr lang="en-US" dirty="0"/>
              <a:t>Words Have Meaning</a:t>
            </a:r>
          </a:p>
        </p:txBody>
      </p:sp>
      <p:sp>
        <p:nvSpPr>
          <p:cNvPr id="143" name="“So I sought for a man among them…"/>
          <p:cNvSpPr txBox="1">
            <a:spLocks noGrp="1"/>
          </p:cNvSpPr>
          <p:nvPr>
            <p:ph type="body" idx="1"/>
          </p:nvPr>
        </p:nvSpPr>
        <p:spPr>
          <a:prstGeom prst="rect">
            <a:avLst/>
          </a:prstGeom>
        </p:spPr>
        <p:txBody>
          <a:bodyPr anchor="t">
            <a:normAutofit/>
          </a:bodyPr>
          <a:lstStyle/>
          <a:p>
            <a:pPr marL="0" indent="0" algn="ctr">
              <a:spcBef>
                <a:spcPts val="0"/>
              </a:spcBef>
              <a:buSzTx/>
              <a:buNone/>
              <a:defRPr sz="8400"/>
            </a:pPr>
            <a:r>
              <a:rPr lang="en-US" sz="9600" dirty="0">
                <a:solidFill>
                  <a:schemeClr val="tx1"/>
                </a:solidFill>
                <a:latin typeface="Arial" panose="020B0604020202020204" pitchFamily="34" charset="0"/>
                <a:cs typeface="Arial" panose="020B0604020202020204" pitchFamily="34" charset="0"/>
              </a:rPr>
              <a:t>Is the soul subject to death?</a:t>
            </a:r>
          </a:p>
          <a:p>
            <a:pPr marL="0" indent="0" algn="ctr">
              <a:spcBef>
                <a:spcPts val="0"/>
              </a:spcBef>
              <a:buSzTx/>
              <a:buNone/>
              <a:defRPr sz="8400"/>
            </a:pPr>
            <a:endParaRPr lang="en-US" sz="9600" dirty="0">
              <a:solidFill>
                <a:schemeClr val="tx1"/>
              </a:solidFill>
              <a:latin typeface="Arial" panose="020B0604020202020204" pitchFamily="34" charset="0"/>
              <a:cs typeface="Arial" panose="020B0604020202020204" pitchFamily="34" charset="0"/>
            </a:endParaRPr>
          </a:p>
          <a:p>
            <a:pPr marL="0" indent="0" algn="ctr">
              <a:spcBef>
                <a:spcPts val="0"/>
              </a:spcBef>
              <a:buSzTx/>
              <a:buNone/>
              <a:defRPr sz="8400"/>
            </a:pPr>
            <a:r>
              <a:rPr lang="en-US" sz="9600" b="1" dirty="0">
                <a:solidFill>
                  <a:srgbClr val="FFFF00"/>
                </a:solidFill>
                <a:latin typeface="Arial" panose="020B0604020202020204" pitchFamily="34" charset="0"/>
                <a:cs typeface="Arial" panose="020B0604020202020204" pitchFamily="34" charset="0"/>
              </a:rPr>
              <a:t>Mortal</a:t>
            </a:r>
            <a:r>
              <a:rPr lang="en-US" sz="9600" dirty="0">
                <a:latin typeface="Arial" panose="020B0604020202020204" pitchFamily="34" charset="0"/>
                <a:cs typeface="Arial" panose="020B0604020202020204" pitchFamily="34" charset="0"/>
              </a:rPr>
              <a:t>: a human being </a:t>
            </a:r>
            <a:r>
              <a:rPr lang="en-US" sz="9600" u="sng" dirty="0">
                <a:latin typeface="Arial" panose="020B0604020202020204" pitchFamily="34" charset="0"/>
                <a:cs typeface="Arial" panose="020B0604020202020204" pitchFamily="34" charset="0"/>
              </a:rPr>
              <a:t>subject to death</a:t>
            </a:r>
            <a:r>
              <a:rPr lang="en-US" sz="9600" dirty="0">
                <a:latin typeface="Arial" panose="020B0604020202020204" pitchFamily="34" charset="0"/>
                <a:cs typeface="Arial" panose="020B0604020202020204" pitchFamily="34" charset="0"/>
              </a:rPr>
              <a:t>, often contrasted with a divine being.</a:t>
            </a:r>
          </a:p>
        </p:txBody>
      </p:sp>
    </p:spTree>
    <p:extLst>
      <p:ext uri="{BB962C8B-B14F-4D97-AF65-F5344CB8AC3E}">
        <p14:creationId xmlns:p14="http://schemas.microsoft.com/office/powerpoint/2010/main" val="1916524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Image" descr="Image"/>
          <p:cNvPicPr>
            <a:picLocks/>
          </p:cNvPicPr>
          <p:nvPr/>
        </p:nvPicPr>
        <p:blipFill>
          <a:blip r:embed="rId2"/>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normAutofit/>
          </a:bodyPr>
          <a:lstStyle>
            <a:lvl1pPr>
              <a:defRPr b="1">
                <a:latin typeface="Helvetica"/>
                <a:ea typeface="Helvetica"/>
                <a:cs typeface="Helvetica"/>
                <a:sym typeface="Helvetica"/>
              </a:defRPr>
            </a:lvl1pPr>
          </a:lstStyle>
          <a:p>
            <a:r>
              <a:rPr lang="en-US" dirty="0"/>
              <a:t>Genesis 3:22</a:t>
            </a:r>
          </a:p>
        </p:txBody>
      </p:sp>
      <p:sp>
        <p:nvSpPr>
          <p:cNvPr id="143" name="“So I sought for a man among them…"/>
          <p:cNvSpPr txBox="1">
            <a:spLocks noGrp="1"/>
          </p:cNvSpPr>
          <p:nvPr>
            <p:ph type="body" idx="1"/>
          </p:nvPr>
        </p:nvSpPr>
        <p:spPr>
          <a:prstGeom prst="rect">
            <a:avLst/>
          </a:prstGeom>
        </p:spPr>
        <p:txBody>
          <a:bodyPr anchor="t">
            <a:normAutofit/>
          </a:bodyPr>
          <a:lstStyle/>
          <a:p>
            <a:pPr marL="0" indent="0" algn="ctr">
              <a:spcBef>
                <a:spcPts val="0"/>
              </a:spcBef>
              <a:buSzTx/>
              <a:buNone/>
              <a:defRPr sz="8400"/>
            </a:pPr>
            <a:endParaRPr lang="en-US" sz="9600" dirty="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18670DEB-17A9-0841-8B0A-555716668E94}"/>
              </a:ext>
            </a:extLst>
          </p:cNvPr>
          <p:cNvPicPr>
            <a:picLocks noChangeAspect="1"/>
          </p:cNvPicPr>
          <p:nvPr/>
        </p:nvPicPr>
        <p:blipFill rotWithShape="1">
          <a:blip r:embed="rId3">
            <a:extLst>
              <a:ext uri="{28A0092B-C50C-407E-A947-70E740481C1C}">
                <a14:useLocalDpi xmlns:a14="http://schemas.microsoft.com/office/drawing/2010/main" val="0"/>
              </a:ext>
            </a:extLst>
          </a:blip>
          <a:srcRect l="39406" r="4235"/>
          <a:stretch/>
        </p:blipFill>
        <p:spPr>
          <a:xfrm>
            <a:off x="0" y="0"/>
            <a:ext cx="24323040" cy="13716000"/>
          </a:xfrm>
          <a:prstGeom prst="rect">
            <a:avLst/>
          </a:prstGeom>
        </p:spPr>
      </p:pic>
    </p:spTree>
    <p:extLst>
      <p:ext uri="{BB962C8B-B14F-4D97-AF65-F5344CB8AC3E}">
        <p14:creationId xmlns:p14="http://schemas.microsoft.com/office/powerpoint/2010/main" val="208153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Image" descr="Image"/>
          <p:cNvPicPr>
            <a:picLocks/>
          </p:cNvPicPr>
          <p:nvPr/>
        </p:nvPicPr>
        <p:blipFill>
          <a:blip r:embed="rId2"/>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normAutofit/>
          </a:bodyPr>
          <a:lstStyle>
            <a:lvl1pPr>
              <a:defRPr b="1">
                <a:latin typeface="Helvetica"/>
                <a:ea typeface="Helvetica"/>
                <a:cs typeface="Helvetica"/>
                <a:sym typeface="Helvetica"/>
              </a:defRPr>
            </a:lvl1pPr>
          </a:lstStyle>
          <a:p>
            <a:r>
              <a:rPr lang="en-US" dirty="0"/>
              <a:t>Immortal/ Immortality</a:t>
            </a:r>
          </a:p>
        </p:txBody>
      </p:sp>
      <p:sp>
        <p:nvSpPr>
          <p:cNvPr id="143" name="“So I sought for a man among them…"/>
          <p:cNvSpPr txBox="1">
            <a:spLocks noGrp="1"/>
          </p:cNvSpPr>
          <p:nvPr>
            <p:ph type="body" idx="1"/>
          </p:nvPr>
        </p:nvSpPr>
        <p:spPr>
          <a:prstGeom prst="rect">
            <a:avLst/>
          </a:prstGeom>
        </p:spPr>
        <p:txBody>
          <a:bodyPr anchor="t">
            <a:normAutofit/>
          </a:bodyPr>
          <a:lstStyle/>
          <a:p>
            <a:pPr marL="0" indent="0" algn="ctr">
              <a:spcBef>
                <a:spcPts val="0"/>
              </a:spcBef>
              <a:buSzTx/>
              <a:buNone/>
              <a:defRPr sz="8400"/>
            </a:pPr>
            <a:r>
              <a:rPr lang="en-US" sz="40000" b="1" dirty="0">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420826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Image" descr="Image"/>
          <p:cNvPicPr>
            <a:picLocks/>
          </p:cNvPicPr>
          <p:nvPr/>
        </p:nvPicPr>
        <p:blipFill>
          <a:blip r:embed="rId2"/>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normAutofit/>
          </a:bodyPr>
          <a:lstStyle>
            <a:lvl1pPr>
              <a:defRPr b="1">
                <a:latin typeface="Helvetica"/>
                <a:ea typeface="Helvetica"/>
                <a:cs typeface="Helvetica"/>
                <a:sym typeface="Helvetica"/>
              </a:defRPr>
            </a:lvl1pPr>
          </a:lstStyle>
          <a:p>
            <a:r>
              <a:rPr lang="en-US" dirty="0"/>
              <a:t>2 Timothy 1:10</a:t>
            </a:r>
          </a:p>
        </p:txBody>
      </p:sp>
      <p:sp>
        <p:nvSpPr>
          <p:cNvPr id="143" name="“So I sought for a man among them…"/>
          <p:cNvSpPr txBox="1">
            <a:spLocks noGrp="1"/>
          </p:cNvSpPr>
          <p:nvPr>
            <p:ph type="body" idx="1"/>
          </p:nvPr>
        </p:nvSpPr>
        <p:spPr>
          <a:prstGeom prst="rect">
            <a:avLst/>
          </a:prstGeom>
        </p:spPr>
        <p:txBody>
          <a:bodyPr anchor="t">
            <a:normAutofit/>
          </a:bodyPr>
          <a:lstStyle/>
          <a:p>
            <a:pPr marL="0" indent="0" algn="ctr">
              <a:spcBef>
                <a:spcPts val="0"/>
              </a:spcBef>
              <a:buSzTx/>
              <a:buNone/>
              <a:defRPr sz="8400"/>
            </a:pPr>
            <a:r>
              <a:rPr lang="en-US" sz="9600" dirty="0">
                <a:solidFill>
                  <a:schemeClr val="tx1"/>
                </a:solidFill>
                <a:latin typeface="Arial" panose="020B0604020202020204" pitchFamily="34" charset="0"/>
                <a:cs typeface="Arial" panose="020B0604020202020204" pitchFamily="34" charset="0"/>
              </a:rPr>
              <a:t>“but has now been revealed by the appearing of our Savior Jesus Christ, who has abolished death and brought life and </a:t>
            </a:r>
            <a:r>
              <a:rPr lang="en-US" sz="9600" dirty="0">
                <a:solidFill>
                  <a:srgbClr val="FFFF00"/>
                </a:solidFill>
                <a:latin typeface="Arial" panose="020B0604020202020204" pitchFamily="34" charset="0"/>
                <a:cs typeface="Arial" panose="020B0604020202020204" pitchFamily="34" charset="0"/>
              </a:rPr>
              <a:t>immortality</a:t>
            </a:r>
            <a:r>
              <a:rPr lang="en-US" sz="9600" dirty="0">
                <a:solidFill>
                  <a:schemeClr val="tx1"/>
                </a:solidFill>
                <a:latin typeface="Arial" panose="020B0604020202020204" pitchFamily="34" charset="0"/>
                <a:cs typeface="Arial" panose="020B0604020202020204" pitchFamily="34" charset="0"/>
              </a:rPr>
              <a:t> to light </a:t>
            </a:r>
            <a:r>
              <a:rPr lang="en-US" sz="9600" u="sng" dirty="0">
                <a:solidFill>
                  <a:schemeClr val="tx1"/>
                </a:solidFill>
                <a:latin typeface="Arial" panose="020B0604020202020204" pitchFamily="34" charset="0"/>
                <a:cs typeface="Arial" panose="020B0604020202020204" pitchFamily="34" charset="0"/>
              </a:rPr>
              <a:t>through the gospel</a:t>
            </a:r>
            <a:r>
              <a:rPr lang="en-US" sz="9600" dirty="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07844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Image" descr="Image"/>
          <p:cNvPicPr>
            <a:picLocks/>
          </p:cNvPicPr>
          <p:nvPr/>
        </p:nvPicPr>
        <p:blipFill>
          <a:blip r:embed="rId2"/>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lstStyle>
            <a:lvl1pPr>
              <a:defRPr b="1">
                <a:latin typeface="Helvetica"/>
                <a:ea typeface="Helvetica"/>
                <a:cs typeface="Helvetica"/>
                <a:sym typeface="Helvetica"/>
              </a:defRPr>
            </a:lvl1pPr>
          </a:lstStyle>
          <a:p>
            <a:r>
              <a:rPr lang="en-US" dirty="0"/>
              <a:t>Romans 6:23</a:t>
            </a:r>
            <a:endParaRPr dirty="0"/>
          </a:p>
        </p:txBody>
      </p:sp>
      <p:sp>
        <p:nvSpPr>
          <p:cNvPr id="143" name="“So I sought for a man among them…"/>
          <p:cNvSpPr txBox="1">
            <a:spLocks noGrp="1"/>
          </p:cNvSpPr>
          <p:nvPr>
            <p:ph type="body" idx="1"/>
          </p:nvPr>
        </p:nvSpPr>
        <p:spPr>
          <a:prstGeom prst="rect">
            <a:avLst/>
          </a:prstGeom>
        </p:spPr>
        <p:txBody>
          <a:bodyPr anchor="t">
            <a:normAutofit/>
          </a:bodyPr>
          <a:lstStyle/>
          <a:p>
            <a:pPr marL="0" indent="0" algn="ctr">
              <a:spcBef>
                <a:spcPts val="0"/>
              </a:spcBef>
              <a:buSzTx/>
              <a:buNone/>
              <a:defRPr sz="8400"/>
            </a:pPr>
            <a:r>
              <a:rPr lang="en-US" sz="9600" dirty="0">
                <a:latin typeface="Arial" panose="020B0604020202020204" pitchFamily="34" charset="0"/>
                <a:cs typeface="Arial" panose="020B0604020202020204" pitchFamily="34" charset="0"/>
              </a:rPr>
              <a:t>“For the wages of sin is </a:t>
            </a:r>
            <a:r>
              <a:rPr lang="en-US" sz="9600" dirty="0">
                <a:solidFill>
                  <a:srgbClr val="FFFF00"/>
                </a:solidFill>
                <a:latin typeface="Arial" panose="020B0604020202020204" pitchFamily="34" charset="0"/>
                <a:cs typeface="Arial" panose="020B0604020202020204" pitchFamily="34" charset="0"/>
              </a:rPr>
              <a:t>death</a:t>
            </a:r>
            <a:r>
              <a:rPr lang="en-US" sz="9600" dirty="0">
                <a:latin typeface="Arial" panose="020B0604020202020204" pitchFamily="34" charset="0"/>
                <a:cs typeface="Arial" panose="020B0604020202020204" pitchFamily="34" charset="0"/>
              </a:rPr>
              <a:t>, </a:t>
            </a:r>
          </a:p>
          <a:p>
            <a:pPr marL="0" indent="0" algn="ctr">
              <a:spcBef>
                <a:spcPts val="0"/>
              </a:spcBef>
              <a:buSzTx/>
              <a:buNone/>
              <a:defRPr sz="8400"/>
            </a:pPr>
            <a:r>
              <a:rPr lang="en-US" sz="9600" u="sng" dirty="0">
                <a:latin typeface="Arial" panose="020B0604020202020204" pitchFamily="34" charset="0"/>
                <a:cs typeface="Arial" panose="020B0604020202020204" pitchFamily="34" charset="0"/>
              </a:rPr>
              <a:t>but</a:t>
            </a:r>
            <a:r>
              <a:rPr lang="en-US" sz="9600" dirty="0">
                <a:latin typeface="Arial" panose="020B0604020202020204" pitchFamily="34" charset="0"/>
                <a:cs typeface="Arial" panose="020B0604020202020204" pitchFamily="34" charset="0"/>
              </a:rPr>
              <a:t> the gift of God is </a:t>
            </a:r>
            <a:r>
              <a:rPr lang="en-US" sz="9600" dirty="0">
                <a:solidFill>
                  <a:srgbClr val="FFFF00"/>
                </a:solidFill>
                <a:latin typeface="Arial" panose="020B0604020202020204" pitchFamily="34" charset="0"/>
                <a:cs typeface="Arial" panose="020B0604020202020204" pitchFamily="34" charset="0"/>
              </a:rPr>
              <a:t>eternal life </a:t>
            </a:r>
            <a:r>
              <a:rPr lang="en-US" sz="9600" dirty="0">
                <a:latin typeface="Arial" panose="020B0604020202020204" pitchFamily="34" charset="0"/>
                <a:cs typeface="Arial" panose="020B0604020202020204" pitchFamily="34" charset="0"/>
              </a:rPr>
              <a:t>in Christ Jesus our Lord.”</a:t>
            </a:r>
            <a:endParaRPr sz="9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7141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Image" descr="Image"/>
          <p:cNvPicPr>
            <a:picLocks/>
          </p:cNvPicPr>
          <p:nvPr/>
        </p:nvPicPr>
        <p:blipFill>
          <a:blip r:embed="rId2"/>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normAutofit/>
          </a:bodyPr>
          <a:lstStyle>
            <a:lvl1pPr>
              <a:defRPr b="1">
                <a:latin typeface="Helvetica"/>
                <a:ea typeface="Helvetica"/>
                <a:cs typeface="Helvetica"/>
                <a:sym typeface="Helvetica"/>
              </a:defRPr>
            </a:lvl1pPr>
          </a:lstStyle>
          <a:p>
            <a:r>
              <a:rPr lang="en-US" dirty="0"/>
              <a:t>Genesis 3:22</a:t>
            </a:r>
          </a:p>
        </p:txBody>
      </p:sp>
      <p:sp>
        <p:nvSpPr>
          <p:cNvPr id="143" name="“So I sought for a man among them…"/>
          <p:cNvSpPr txBox="1">
            <a:spLocks noGrp="1"/>
          </p:cNvSpPr>
          <p:nvPr>
            <p:ph type="body" idx="1"/>
          </p:nvPr>
        </p:nvSpPr>
        <p:spPr>
          <a:prstGeom prst="rect">
            <a:avLst/>
          </a:prstGeom>
        </p:spPr>
        <p:txBody>
          <a:bodyPr anchor="t">
            <a:normAutofit lnSpcReduction="10000"/>
          </a:bodyPr>
          <a:lstStyle/>
          <a:p>
            <a:pPr marL="0" indent="0" algn="ctr">
              <a:spcBef>
                <a:spcPts val="0"/>
              </a:spcBef>
              <a:buSzTx/>
              <a:buNone/>
              <a:defRPr sz="8400"/>
            </a:pPr>
            <a:r>
              <a:rPr lang="en-US" sz="9600" dirty="0">
                <a:solidFill>
                  <a:schemeClr val="tx1"/>
                </a:solidFill>
                <a:latin typeface="Arial" panose="020B0604020202020204" pitchFamily="34" charset="0"/>
                <a:cs typeface="Arial" panose="020B0604020202020204" pitchFamily="34" charset="0"/>
              </a:rPr>
              <a:t>“Then the Lord God said, </a:t>
            </a:r>
          </a:p>
          <a:p>
            <a:pPr marL="0" indent="0" algn="ctr">
              <a:spcBef>
                <a:spcPts val="0"/>
              </a:spcBef>
              <a:buSzTx/>
              <a:buNone/>
              <a:defRPr sz="8400"/>
            </a:pPr>
            <a:r>
              <a:rPr lang="en-US" sz="9600" dirty="0">
                <a:solidFill>
                  <a:schemeClr val="tx1"/>
                </a:solidFill>
                <a:latin typeface="Arial" panose="020B0604020202020204" pitchFamily="34" charset="0"/>
                <a:cs typeface="Arial" panose="020B0604020202020204" pitchFamily="34" charset="0"/>
              </a:rPr>
              <a:t>“Behold, the man has become like one of Us, to know good and evil. </a:t>
            </a:r>
          </a:p>
          <a:p>
            <a:pPr marL="0" indent="0" algn="ctr">
              <a:spcBef>
                <a:spcPts val="0"/>
              </a:spcBef>
              <a:buSzTx/>
              <a:buNone/>
              <a:defRPr sz="8400"/>
            </a:pPr>
            <a:r>
              <a:rPr lang="en-US" sz="9600" dirty="0">
                <a:solidFill>
                  <a:schemeClr val="tx1"/>
                </a:solidFill>
                <a:latin typeface="Arial" panose="020B0604020202020204" pitchFamily="34" charset="0"/>
                <a:cs typeface="Arial" panose="020B0604020202020204" pitchFamily="34" charset="0"/>
              </a:rPr>
              <a:t>And now, lest he put out his hand </a:t>
            </a:r>
          </a:p>
          <a:p>
            <a:pPr marL="0" indent="0" algn="ctr">
              <a:spcBef>
                <a:spcPts val="0"/>
              </a:spcBef>
              <a:buSzTx/>
              <a:buNone/>
              <a:defRPr sz="8400"/>
            </a:pPr>
            <a:r>
              <a:rPr lang="en-US" sz="9600" dirty="0">
                <a:solidFill>
                  <a:schemeClr val="tx1"/>
                </a:solidFill>
                <a:latin typeface="Arial" panose="020B0604020202020204" pitchFamily="34" charset="0"/>
                <a:cs typeface="Arial" panose="020B0604020202020204" pitchFamily="34" charset="0"/>
              </a:rPr>
              <a:t>and take also of the tree of life, </a:t>
            </a:r>
          </a:p>
          <a:p>
            <a:pPr marL="0" indent="0" algn="ctr">
              <a:spcBef>
                <a:spcPts val="0"/>
              </a:spcBef>
              <a:buSzTx/>
              <a:buNone/>
              <a:defRPr sz="8400"/>
            </a:pPr>
            <a:r>
              <a:rPr lang="en-US" sz="9600" dirty="0">
                <a:solidFill>
                  <a:schemeClr val="tx1"/>
                </a:solidFill>
                <a:latin typeface="Arial" panose="020B0604020202020204" pitchFamily="34" charset="0"/>
                <a:cs typeface="Arial" panose="020B0604020202020204" pitchFamily="34" charset="0"/>
              </a:rPr>
              <a:t>and eat, and </a:t>
            </a:r>
            <a:r>
              <a:rPr lang="en-US" sz="9600" dirty="0">
                <a:solidFill>
                  <a:srgbClr val="FFFF00"/>
                </a:solidFill>
                <a:latin typeface="Arial" panose="020B0604020202020204" pitchFamily="34" charset="0"/>
                <a:cs typeface="Arial" panose="020B0604020202020204" pitchFamily="34" charset="0"/>
              </a:rPr>
              <a:t>live forever</a:t>
            </a:r>
            <a:r>
              <a:rPr lang="en-US" sz="96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952029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Image" descr="Image"/>
          <p:cNvPicPr>
            <a:picLocks/>
          </p:cNvPicPr>
          <p:nvPr/>
        </p:nvPicPr>
        <p:blipFill>
          <a:blip r:embed="rId2"/>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normAutofit/>
          </a:bodyPr>
          <a:lstStyle>
            <a:lvl1pPr>
              <a:defRPr b="1">
                <a:latin typeface="Helvetica"/>
                <a:ea typeface="Helvetica"/>
                <a:cs typeface="Helvetica"/>
                <a:sym typeface="Helvetica"/>
              </a:defRPr>
            </a:lvl1pPr>
          </a:lstStyle>
          <a:p>
            <a:r>
              <a:rPr lang="en-US" dirty="0"/>
              <a:t>Genesis 3:23</a:t>
            </a:r>
          </a:p>
        </p:txBody>
      </p:sp>
      <p:sp>
        <p:nvSpPr>
          <p:cNvPr id="143" name="“So I sought for a man among them…"/>
          <p:cNvSpPr txBox="1">
            <a:spLocks noGrp="1"/>
          </p:cNvSpPr>
          <p:nvPr>
            <p:ph type="body" idx="1"/>
          </p:nvPr>
        </p:nvSpPr>
        <p:spPr>
          <a:prstGeom prst="rect">
            <a:avLst/>
          </a:prstGeom>
        </p:spPr>
        <p:txBody>
          <a:bodyPr anchor="t">
            <a:normAutofit/>
          </a:bodyPr>
          <a:lstStyle/>
          <a:p>
            <a:pPr marL="0" indent="0" algn="ctr">
              <a:spcBef>
                <a:spcPts val="0"/>
              </a:spcBef>
              <a:buSzTx/>
              <a:buNone/>
              <a:defRPr sz="8400"/>
            </a:pPr>
            <a:r>
              <a:rPr lang="en-US" sz="9600" u="sng" dirty="0">
                <a:solidFill>
                  <a:srgbClr val="FFFF00"/>
                </a:solidFill>
                <a:latin typeface="Arial" panose="020B0604020202020204" pitchFamily="34" charset="0"/>
                <a:cs typeface="Arial" panose="020B0604020202020204" pitchFamily="34" charset="0"/>
              </a:rPr>
              <a:t>therefore</a:t>
            </a:r>
            <a:r>
              <a:rPr lang="en-US" sz="9600" dirty="0">
                <a:solidFill>
                  <a:schemeClr val="tx1"/>
                </a:solidFill>
                <a:latin typeface="Arial" panose="020B0604020202020204" pitchFamily="34" charset="0"/>
                <a:cs typeface="Arial" panose="020B0604020202020204" pitchFamily="34" charset="0"/>
              </a:rPr>
              <a:t> the Lord God sent him out of the garden of Eden to till the ground from which he was taken. </a:t>
            </a:r>
          </a:p>
        </p:txBody>
      </p:sp>
    </p:spTree>
    <p:extLst>
      <p:ext uri="{BB962C8B-B14F-4D97-AF65-F5344CB8AC3E}">
        <p14:creationId xmlns:p14="http://schemas.microsoft.com/office/powerpoint/2010/main" val="3913743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Image" descr="Image"/>
          <p:cNvPicPr>
            <a:picLocks/>
          </p:cNvPicPr>
          <p:nvPr/>
        </p:nvPicPr>
        <p:blipFill>
          <a:blip r:embed="rId2"/>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normAutofit/>
          </a:bodyPr>
          <a:lstStyle>
            <a:lvl1pPr>
              <a:defRPr b="1">
                <a:latin typeface="Helvetica"/>
                <a:ea typeface="Helvetica"/>
                <a:cs typeface="Helvetica"/>
                <a:sym typeface="Helvetica"/>
              </a:defRPr>
            </a:lvl1pPr>
          </a:lstStyle>
          <a:p>
            <a:r>
              <a:rPr lang="en-US" dirty="0"/>
              <a:t>Genesis 3:24</a:t>
            </a:r>
          </a:p>
        </p:txBody>
      </p:sp>
      <p:sp>
        <p:nvSpPr>
          <p:cNvPr id="143" name="“So I sought for a man among them…"/>
          <p:cNvSpPr txBox="1">
            <a:spLocks noGrp="1"/>
          </p:cNvSpPr>
          <p:nvPr>
            <p:ph type="body" idx="1"/>
          </p:nvPr>
        </p:nvSpPr>
        <p:spPr>
          <a:prstGeom prst="rect">
            <a:avLst/>
          </a:prstGeom>
        </p:spPr>
        <p:txBody>
          <a:bodyPr anchor="t">
            <a:normAutofit/>
          </a:bodyPr>
          <a:lstStyle/>
          <a:p>
            <a:pPr marL="0" indent="0" algn="ctr">
              <a:spcBef>
                <a:spcPts val="0"/>
              </a:spcBef>
              <a:buSzTx/>
              <a:buNone/>
              <a:defRPr sz="8400"/>
            </a:pPr>
            <a:r>
              <a:rPr lang="en-US" sz="9600" dirty="0">
                <a:solidFill>
                  <a:schemeClr val="tx1"/>
                </a:solidFill>
                <a:latin typeface="Arial" panose="020B0604020202020204" pitchFamily="34" charset="0"/>
                <a:cs typeface="Arial" panose="020B0604020202020204" pitchFamily="34" charset="0"/>
              </a:rPr>
              <a:t>So He drove out the man; </a:t>
            </a:r>
          </a:p>
          <a:p>
            <a:pPr marL="0" indent="0" algn="ctr">
              <a:spcBef>
                <a:spcPts val="0"/>
              </a:spcBef>
              <a:buSzTx/>
              <a:buNone/>
              <a:defRPr sz="8400"/>
            </a:pPr>
            <a:r>
              <a:rPr lang="en-US" sz="9600" dirty="0">
                <a:solidFill>
                  <a:schemeClr val="tx1"/>
                </a:solidFill>
                <a:latin typeface="Arial" panose="020B0604020202020204" pitchFamily="34" charset="0"/>
                <a:cs typeface="Arial" panose="020B0604020202020204" pitchFamily="34" charset="0"/>
              </a:rPr>
              <a:t>and He placed cherubim at the east of the garden of Eden, and a flaming sword which turned every way, </a:t>
            </a:r>
          </a:p>
          <a:p>
            <a:pPr marL="0" indent="0" algn="ctr">
              <a:spcBef>
                <a:spcPts val="0"/>
              </a:spcBef>
              <a:buSzTx/>
              <a:buNone/>
              <a:defRPr sz="8400"/>
            </a:pPr>
            <a:r>
              <a:rPr lang="en-US" sz="9600" dirty="0">
                <a:solidFill>
                  <a:srgbClr val="FFFF00"/>
                </a:solidFill>
                <a:latin typeface="Arial" panose="020B0604020202020204" pitchFamily="34" charset="0"/>
                <a:cs typeface="Arial" panose="020B0604020202020204" pitchFamily="34" charset="0"/>
              </a:rPr>
              <a:t>to guard the way to the tree of life.</a:t>
            </a:r>
            <a:r>
              <a:rPr lang="en-US" sz="96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25964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41" name="Image" descr="Image"/>
          <p:cNvPicPr>
            <a:picLocks/>
          </p:cNvPicPr>
          <p:nvPr/>
        </p:nvPicPr>
        <p:blipFill>
          <a:blip r:embed="rId3"/>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lstStyle>
            <a:lvl1pPr>
              <a:defRPr b="1">
                <a:latin typeface="Helvetica"/>
                <a:ea typeface="Helvetica"/>
                <a:cs typeface="Helvetica"/>
                <a:sym typeface="Helvetica"/>
              </a:defRPr>
            </a:lvl1pPr>
          </a:lstStyle>
          <a:p>
            <a:r>
              <a:rPr lang="en-US" dirty="0"/>
              <a:t>John 3:16</a:t>
            </a:r>
            <a:endParaRPr dirty="0"/>
          </a:p>
        </p:txBody>
      </p:sp>
      <p:sp>
        <p:nvSpPr>
          <p:cNvPr id="143" name="“So I sought for a man among them…"/>
          <p:cNvSpPr txBox="1">
            <a:spLocks noGrp="1"/>
          </p:cNvSpPr>
          <p:nvPr>
            <p:ph type="body" idx="1"/>
          </p:nvPr>
        </p:nvSpPr>
        <p:spPr>
          <a:prstGeom prst="rect">
            <a:avLst/>
          </a:prstGeom>
        </p:spPr>
        <p:txBody>
          <a:bodyPr anchor="t">
            <a:normAutofit/>
          </a:bodyPr>
          <a:lstStyle/>
          <a:p>
            <a:pPr marL="0" indent="0" algn="ctr">
              <a:spcBef>
                <a:spcPts val="0"/>
              </a:spcBef>
              <a:buSzTx/>
              <a:buNone/>
              <a:defRPr sz="8400"/>
            </a:pPr>
            <a:r>
              <a:rPr lang="en-US" sz="9600" dirty="0">
                <a:latin typeface="Arial" panose="020B0604020202020204" pitchFamily="34" charset="0"/>
                <a:cs typeface="Arial" panose="020B0604020202020204" pitchFamily="34" charset="0"/>
              </a:rPr>
              <a:t>“For God so loved the world that He gave His only begotten Son, that whoever believes in Him should not </a:t>
            </a:r>
            <a:r>
              <a:rPr lang="en-US" sz="9600" dirty="0">
                <a:solidFill>
                  <a:srgbClr val="FFFF00"/>
                </a:solidFill>
                <a:latin typeface="Arial" panose="020B0604020202020204" pitchFamily="34" charset="0"/>
                <a:cs typeface="Arial" panose="020B0604020202020204" pitchFamily="34" charset="0"/>
              </a:rPr>
              <a:t>perish</a:t>
            </a:r>
            <a:r>
              <a:rPr lang="en-US" sz="9600" dirty="0">
                <a:latin typeface="Arial" panose="020B0604020202020204" pitchFamily="34" charset="0"/>
                <a:cs typeface="Arial" panose="020B0604020202020204" pitchFamily="34" charset="0"/>
              </a:rPr>
              <a:t> </a:t>
            </a:r>
            <a:r>
              <a:rPr lang="en-US" sz="9600" u="sng" dirty="0">
                <a:latin typeface="Arial" panose="020B0604020202020204" pitchFamily="34" charset="0"/>
                <a:cs typeface="Arial" panose="020B0604020202020204" pitchFamily="34" charset="0"/>
              </a:rPr>
              <a:t>but</a:t>
            </a:r>
            <a:r>
              <a:rPr lang="en-US" sz="9600" dirty="0">
                <a:latin typeface="Arial" panose="020B0604020202020204" pitchFamily="34" charset="0"/>
                <a:cs typeface="Arial" panose="020B0604020202020204" pitchFamily="34" charset="0"/>
              </a:rPr>
              <a:t> have </a:t>
            </a:r>
            <a:r>
              <a:rPr lang="en-US" sz="9600" dirty="0">
                <a:solidFill>
                  <a:srgbClr val="FFFF00"/>
                </a:solidFill>
                <a:latin typeface="Arial" panose="020B0604020202020204" pitchFamily="34" charset="0"/>
                <a:cs typeface="Arial" panose="020B0604020202020204" pitchFamily="34" charset="0"/>
              </a:rPr>
              <a:t>everlasting life</a:t>
            </a:r>
            <a:r>
              <a:rPr lang="en-US" sz="9600" dirty="0">
                <a:latin typeface="Arial" panose="020B0604020202020204" pitchFamily="34" charset="0"/>
                <a:cs typeface="Arial" panose="020B0604020202020204" pitchFamily="34" charset="0"/>
              </a:rPr>
              <a:t>. </a:t>
            </a:r>
            <a:endParaRPr sz="9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7371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Image" descr="Image"/>
          <p:cNvPicPr>
            <a:picLocks/>
          </p:cNvPicPr>
          <p:nvPr/>
        </p:nvPicPr>
        <p:blipFill>
          <a:blip r:embed="rId2"/>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normAutofit/>
          </a:bodyPr>
          <a:lstStyle>
            <a:lvl1pPr>
              <a:defRPr b="1">
                <a:latin typeface="Helvetica"/>
                <a:ea typeface="Helvetica"/>
                <a:cs typeface="Helvetica"/>
                <a:sym typeface="Helvetica"/>
              </a:defRPr>
            </a:lvl1pPr>
          </a:lstStyle>
          <a:p>
            <a:r>
              <a:rPr lang="en-US" dirty="0"/>
              <a:t>Genesis 3:24</a:t>
            </a:r>
          </a:p>
        </p:txBody>
      </p:sp>
      <p:sp>
        <p:nvSpPr>
          <p:cNvPr id="3" name="Text Placeholder 2">
            <a:extLst>
              <a:ext uri="{FF2B5EF4-FFF2-40B4-BE49-F238E27FC236}">
                <a16:creationId xmlns:a16="http://schemas.microsoft.com/office/drawing/2014/main" id="{D7E0A118-46CD-9D40-B767-46B04887C529}"/>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D93E1B6D-88F0-4B4C-A4D0-5A860839EB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20"/>
            <a:ext cx="24384000" cy="13716000"/>
          </a:xfrm>
          <a:prstGeom prst="rect">
            <a:avLst/>
          </a:prstGeom>
        </p:spPr>
      </p:pic>
    </p:spTree>
    <p:extLst>
      <p:ext uri="{BB962C8B-B14F-4D97-AF65-F5344CB8AC3E}">
        <p14:creationId xmlns:p14="http://schemas.microsoft.com/office/powerpoint/2010/main" val="380140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Image" descr="Image"/>
          <p:cNvPicPr>
            <a:picLocks/>
          </p:cNvPicPr>
          <p:nvPr/>
        </p:nvPicPr>
        <p:blipFill>
          <a:blip r:embed="rId2"/>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normAutofit/>
          </a:bodyPr>
          <a:lstStyle>
            <a:lvl1pPr>
              <a:defRPr b="1">
                <a:latin typeface="Helvetica"/>
                <a:ea typeface="Helvetica"/>
                <a:cs typeface="Helvetica"/>
                <a:sym typeface="Helvetica"/>
              </a:defRPr>
            </a:lvl1pPr>
          </a:lstStyle>
          <a:p>
            <a:r>
              <a:rPr lang="en-US" dirty="0"/>
              <a:t>1 John 3:15</a:t>
            </a:r>
          </a:p>
        </p:txBody>
      </p:sp>
      <p:sp>
        <p:nvSpPr>
          <p:cNvPr id="143" name="“So I sought for a man among them…"/>
          <p:cNvSpPr txBox="1">
            <a:spLocks noGrp="1"/>
          </p:cNvSpPr>
          <p:nvPr>
            <p:ph type="body" idx="1"/>
          </p:nvPr>
        </p:nvSpPr>
        <p:spPr>
          <a:prstGeom prst="rect">
            <a:avLst/>
          </a:prstGeom>
        </p:spPr>
        <p:txBody>
          <a:bodyPr anchor="t">
            <a:normAutofit/>
          </a:bodyPr>
          <a:lstStyle/>
          <a:p>
            <a:pPr marL="0" indent="0" algn="ctr">
              <a:spcBef>
                <a:spcPts val="0"/>
              </a:spcBef>
              <a:buSzTx/>
              <a:buNone/>
              <a:defRPr sz="8400"/>
            </a:pPr>
            <a:r>
              <a:rPr lang="en-US" sz="9600" dirty="0">
                <a:solidFill>
                  <a:schemeClr val="tx1"/>
                </a:solidFill>
                <a:latin typeface="Arial" panose="020B0604020202020204" pitchFamily="34" charset="0"/>
                <a:cs typeface="Arial" panose="020B0604020202020204" pitchFamily="34" charset="0"/>
              </a:rPr>
              <a:t>“Whoever hates his brother is a murderer, and </a:t>
            </a:r>
            <a:r>
              <a:rPr lang="en-US" sz="9600" dirty="0">
                <a:solidFill>
                  <a:srgbClr val="FFFF00"/>
                </a:solidFill>
                <a:latin typeface="Arial" panose="020B0604020202020204" pitchFamily="34" charset="0"/>
                <a:cs typeface="Arial" panose="020B0604020202020204" pitchFamily="34" charset="0"/>
              </a:rPr>
              <a:t>you know </a:t>
            </a:r>
            <a:r>
              <a:rPr lang="en-US" sz="9600" dirty="0">
                <a:solidFill>
                  <a:schemeClr val="tx1"/>
                </a:solidFill>
                <a:latin typeface="Arial" panose="020B0604020202020204" pitchFamily="34" charset="0"/>
                <a:cs typeface="Arial" panose="020B0604020202020204" pitchFamily="34" charset="0"/>
              </a:rPr>
              <a:t>that no murderer has </a:t>
            </a:r>
            <a:r>
              <a:rPr lang="en-US" sz="9600" dirty="0">
                <a:solidFill>
                  <a:srgbClr val="FFFF00"/>
                </a:solidFill>
                <a:latin typeface="Arial" panose="020B0604020202020204" pitchFamily="34" charset="0"/>
                <a:cs typeface="Arial" panose="020B0604020202020204" pitchFamily="34" charset="0"/>
              </a:rPr>
              <a:t>eternal life </a:t>
            </a:r>
            <a:r>
              <a:rPr lang="en-US" sz="9600" u="sng" dirty="0">
                <a:solidFill>
                  <a:schemeClr val="tx1"/>
                </a:solidFill>
                <a:latin typeface="Arial" panose="020B0604020202020204" pitchFamily="34" charset="0"/>
                <a:cs typeface="Arial" panose="020B0604020202020204" pitchFamily="34" charset="0"/>
              </a:rPr>
              <a:t>abiding in</a:t>
            </a:r>
            <a:r>
              <a:rPr lang="en-US" sz="9600" dirty="0">
                <a:solidFill>
                  <a:schemeClr val="tx1"/>
                </a:solidFill>
                <a:latin typeface="Arial" panose="020B0604020202020204" pitchFamily="34" charset="0"/>
                <a:cs typeface="Arial" panose="020B0604020202020204" pitchFamily="34" charset="0"/>
              </a:rPr>
              <a:t> him.” </a:t>
            </a:r>
          </a:p>
        </p:txBody>
      </p:sp>
    </p:spTree>
    <p:extLst>
      <p:ext uri="{BB962C8B-B14F-4D97-AF65-F5344CB8AC3E}">
        <p14:creationId xmlns:p14="http://schemas.microsoft.com/office/powerpoint/2010/main" val="1690873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Image" descr="Image"/>
          <p:cNvPicPr>
            <a:picLocks/>
          </p:cNvPicPr>
          <p:nvPr/>
        </p:nvPicPr>
        <p:blipFill>
          <a:blip r:embed="rId2"/>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normAutofit/>
          </a:bodyPr>
          <a:lstStyle>
            <a:lvl1pPr>
              <a:defRPr b="1">
                <a:latin typeface="Helvetica"/>
                <a:ea typeface="Helvetica"/>
                <a:cs typeface="Helvetica"/>
                <a:sym typeface="Helvetica"/>
              </a:defRPr>
            </a:lvl1pPr>
          </a:lstStyle>
          <a:p>
            <a:r>
              <a:rPr lang="en-US" dirty="0"/>
              <a:t>Immortal/ Immortality</a:t>
            </a:r>
          </a:p>
        </p:txBody>
      </p:sp>
      <p:sp>
        <p:nvSpPr>
          <p:cNvPr id="143" name="“So I sought for a man among them…"/>
          <p:cNvSpPr txBox="1">
            <a:spLocks noGrp="1"/>
          </p:cNvSpPr>
          <p:nvPr>
            <p:ph type="body" idx="1"/>
          </p:nvPr>
        </p:nvSpPr>
        <p:spPr>
          <a:prstGeom prst="rect">
            <a:avLst/>
          </a:prstGeom>
        </p:spPr>
        <p:txBody>
          <a:bodyPr anchor="t">
            <a:normAutofit/>
          </a:bodyPr>
          <a:lstStyle/>
          <a:p>
            <a:pPr marL="0" indent="0" algn="ctr">
              <a:spcBef>
                <a:spcPts val="0"/>
              </a:spcBef>
              <a:buSzTx/>
              <a:buNone/>
              <a:defRPr sz="8400"/>
            </a:pPr>
            <a:r>
              <a:rPr lang="en-US" sz="40000" b="1" dirty="0">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34443043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Image" descr="Image"/>
          <p:cNvPicPr>
            <a:picLocks/>
          </p:cNvPicPr>
          <p:nvPr/>
        </p:nvPicPr>
        <p:blipFill>
          <a:blip r:embed="rId2"/>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normAutofit/>
          </a:bodyPr>
          <a:lstStyle>
            <a:lvl1pPr>
              <a:defRPr b="1">
                <a:latin typeface="Helvetica"/>
                <a:ea typeface="Helvetica"/>
                <a:cs typeface="Helvetica"/>
                <a:sym typeface="Helvetica"/>
              </a:defRPr>
            </a:lvl1pPr>
          </a:lstStyle>
          <a:p>
            <a:r>
              <a:rPr lang="en-US" dirty="0"/>
              <a:t>1 Timothy 1:17</a:t>
            </a:r>
          </a:p>
        </p:txBody>
      </p:sp>
      <p:sp>
        <p:nvSpPr>
          <p:cNvPr id="143" name="“So I sought for a man among them…"/>
          <p:cNvSpPr txBox="1">
            <a:spLocks noGrp="1"/>
          </p:cNvSpPr>
          <p:nvPr>
            <p:ph type="body" idx="1"/>
          </p:nvPr>
        </p:nvSpPr>
        <p:spPr>
          <a:prstGeom prst="rect">
            <a:avLst/>
          </a:prstGeom>
        </p:spPr>
        <p:txBody>
          <a:bodyPr anchor="t">
            <a:normAutofit/>
          </a:bodyPr>
          <a:lstStyle/>
          <a:p>
            <a:pPr marL="0" indent="0" algn="ctr">
              <a:spcBef>
                <a:spcPts val="0"/>
              </a:spcBef>
              <a:buSzTx/>
              <a:buNone/>
              <a:defRPr sz="8400"/>
            </a:pPr>
            <a:r>
              <a:rPr lang="en-US" sz="9600" dirty="0">
                <a:solidFill>
                  <a:schemeClr val="tx1"/>
                </a:solidFill>
                <a:latin typeface="Arial" panose="020B0604020202020204" pitchFamily="34" charset="0"/>
                <a:cs typeface="Arial" panose="020B0604020202020204" pitchFamily="34" charset="0"/>
              </a:rPr>
              <a:t>“Now to </a:t>
            </a:r>
            <a:r>
              <a:rPr lang="en-US" sz="9600" dirty="0">
                <a:solidFill>
                  <a:srgbClr val="FFFF00"/>
                </a:solidFill>
                <a:latin typeface="Arial" panose="020B0604020202020204" pitchFamily="34" charset="0"/>
                <a:cs typeface="Arial" panose="020B0604020202020204" pitchFamily="34" charset="0"/>
              </a:rPr>
              <a:t>the King </a:t>
            </a:r>
            <a:r>
              <a:rPr lang="en-US" sz="9600" dirty="0">
                <a:solidFill>
                  <a:schemeClr val="tx1"/>
                </a:solidFill>
                <a:latin typeface="Arial" panose="020B0604020202020204" pitchFamily="34" charset="0"/>
                <a:cs typeface="Arial" panose="020B0604020202020204" pitchFamily="34" charset="0"/>
              </a:rPr>
              <a:t>eternal, </a:t>
            </a:r>
            <a:r>
              <a:rPr lang="en-US" sz="9600" dirty="0">
                <a:solidFill>
                  <a:srgbClr val="FFFF00"/>
                </a:solidFill>
                <a:latin typeface="Arial" panose="020B0604020202020204" pitchFamily="34" charset="0"/>
                <a:cs typeface="Arial" panose="020B0604020202020204" pitchFamily="34" charset="0"/>
              </a:rPr>
              <a:t>immortal</a:t>
            </a:r>
            <a:r>
              <a:rPr lang="en-US" sz="9600" dirty="0">
                <a:solidFill>
                  <a:schemeClr val="tx1"/>
                </a:solidFill>
                <a:latin typeface="Arial" panose="020B0604020202020204" pitchFamily="34" charset="0"/>
                <a:cs typeface="Arial" panose="020B0604020202020204" pitchFamily="34" charset="0"/>
              </a:rPr>
              <a:t>, invisible, </a:t>
            </a:r>
            <a:r>
              <a:rPr lang="en-US" sz="9600" dirty="0">
                <a:solidFill>
                  <a:srgbClr val="FFFF00"/>
                </a:solidFill>
                <a:latin typeface="Arial" panose="020B0604020202020204" pitchFamily="34" charset="0"/>
                <a:cs typeface="Arial" panose="020B0604020202020204" pitchFamily="34" charset="0"/>
              </a:rPr>
              <a:t>to God </a:t>
            </a:r>
            <a:r>
              <a:rPr lang="en-US" sz="9600" dirty="0">
                <a:solidFill>
                  <a:schemeClr val="tx1"/>
                </a:solidFill>
                <a:latin typeface="Arial" panose="020B0604020202020204" pitchFamily="34" charset="0"/>
                <a:cs typeface="Arial" panose="020B0604020202020204" pitchFamily="34" charset="0"/>
              </a:rPr>
              <a:t>who alone is wise, </a:t>
            </a:r>
          </a:p>
          <a:p>
            <a:pPr marL="0" indent="0" algn="ctr">
              <a:spcBef>
                <a:spcPts val="0"/>
              </a:spcBef>
              <a:buSzTx/>
              <a:buNone/>
              <a:defRPr sz="8400"/>
            </a:pPr>
            <a:r>
              <a:rPr lang="en-US" sz="9600" dirty="0">
                <a:solidFill>
                  <a:schemeClr val="tx1"/>
                </a:solidFill>
                <a:latin typeface="Arial" panose="020B0604020202020204" pitchFamily="34" charset="0"/>
                <a:cs typeface="Arial" panose="020B0604020202020204" pitchFamily="34" charset="0"/>
              </a:rPr>
              <a:t>be honor and glory forever and ever. Amen.”</a:t>
            </a:r>
          </a:p>
        </p:txBody>
      </p:sp>
    </p:spTree>
    <p:extLst>
      <p:ext uri="{BB962C8B-B14F-4D97-AF65-F5344CB8AC3E}">
        <p14:creationId xmlns:p14="http://schemas.microsoft.com/office/powerpoint/2010/main" val="4133094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Image" descr="Image"/>
          <p:cNvPicPr>
            <a:picLocks/>
          </p:cNvPicPr>
          <p:nvPr/>
        </p:nvPicPr>
        <p:blipFill>
          <a:blip r:embed="rId2"/>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normAutofit/>
          </a:bodyPr>
          <a:lstStyle>
            <a:lvl1pPr>
              <a:defRPr b="1">
                <a:latin typeface="Helvetica"/>
                <a:ea typeface="Helvetica"/>
                <a:cs typeface="Helvetica"/>
                <a:sym typeface="Helvetica"/>
              </a:defRPr>
            </a:lvl1pPr>
          </a:lstStyle>
          <a:p>
            <a:r>
              <a:rPr lang="en-US" dirty="0"/>
              <a:t>Immortal/ Immortality</a:t>
            </a:r>
          </a:p>
        </p:txBody>
      </p:sp>
      <p:sp>
        <p:nvSpPr>
          <p:cNvPr id="143" name="“So I sought for a man among them…"/>
          <p:cNvSpPr txBox="1">
            <a:spLocks noGrp="1"/>
          </p:cNvSpPr>
          <p:nvPr>
            <p:ph type="body" idx="1"/>
          </p:nvPr>
        </p:nvSpPr>
        <p:spPr>
          <a:prstGeom prst="rect">
            <a:avLst/>
          </a:prstGeom>
        </p:spPr>
        <p:txBody>
          <a:bodyPr anchor="t">
            <a:normAutofit/>
          </a:bodyPr>
          <a:lstStyle/>
          <a:p>
            <a:pPr marL="0" indent="0" algn="ctr">
              <a:spcBef>
                <a:spcPts val="0"/>
              </a:spcBef>
              <a:buSzTx/>
              <a:buNone/>
              <a:defRPr sz="8400"/>
            </a:pPr>
            <a:r>
              <a:rPr lang="en-US" sz="40000" b="1" dirty="0">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35636610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Image" descr="Image"/>
          <p:cNvPicPr>
            <a:picLocks/>
          </p:cNvPicPr>
          <p:nvPr/>
        </p:nvPicPr>
        <p:blipFill>
          <a:blip r:embed="rId2"/>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normAutofit/>
          </a:bodyPr>
          <a:lstStyle>
            <a:lvl1pPr>
              <a:defRPr b="1">
                <a:latin typeface="Helvetica"/>
                <a:ea typeface="Helvetica"/>
                <a:cs typeface="Helvetica"/>
                <a:sym typeface="Helvetica"/>
              </a:defRPr>
            </a:lvl1pPr>
          </a:lstStyle>
          <a:p>
            <a:r>
              <a:rPr lang="en-US" dirty="0"/>
              <a:t>1 Timothy 6:15, 16</a:t>
            </a:r>
          </a:p>
        </p:txBody>
      </p:sp>
      <p:sp>
        <p:nvSpPr>
          <p:cNvPr id="143" name="“So I sought for a man among them…"/>
          <p:cNvSpPr txBox="1">
            <a:spLocks noGrp="1"/>
          </p:cNvSpPr>
          <p:nvPr>
            <p:ph type="body" idx="1"/>
          </p:nvPr>
        </p:nvSpPr>
        <p:spPr>
          <a:prstGeom prst="rect">
            <a:avLst/>
          </a:prstGeom>
        </p:spPr>
        <p:txBody>
          <a:bodyPr anchor="t">
            <a:normAutofit/>
          </a:bodyPr>
          <a:lstStyle/>
          <a:p>
            <a:pPr marL="0" indent="0" algn="ctr">
              <a:spcBef>
                <a:spcPts val="0"/>
              </a:spcBef>
              <a:buSzTx/>
              <a:buNone/>
              <a:defRPr sz="8400"/>
            </a:pPr>
            <a:r>
              <a:rPr lang="en-US" sz="9600" dirty="0">
                <a:solidFill>
                  <a:schemeClr val="tx1"/>
                </a:solidFill>
                <a:latin typeface="Arial" panose="020B0604020202020204" pitchFamily="34" charset="0"/>
                <a:cs typeface="Arial" panose="020B0604020202020204" pitchFamily="34" charset="0"/>
              </a:rPr>
              <a:t>“which He will manifest in His own time, He who is the blessed and only Potentate, </a:t>
            </a:r>
            <a:r>
              <a:rPr lang="en-US" sz="9600" dirty="0">
                <a:solidFill>
                  <a:srgbClr val="FFFF00"/>
                </a:solidFill>
                <a:latin typeface="Arial" panose="020B0604020202020204" pitchFamily="34" charset="0"/>
                <a:cs typeface="Arial" panose="020B0604020202020204" pitchFamily="34" charset="0"/>
              </a:rPr>
              <a:t>the King of kings and Lord of lords</a:t>
            </a:r>
            <a:r>
              <a:rPr lang="en-US" sz="96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28165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Image" descr="Image"/>
          <p:cNvPicPr>
            <a:picLocks/>
          </p:cNvPicPr>
          <p:nvPr/>
        </p:nvPicPr>
        <p:blipFill>
          <a:blip r:embed="rId2"/>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normAutofit/>
          </a:bodyPr>
          <a:lstStyle>
            <a:lvl1pPr>
              <a:defRPr b="1">
                <a:latin typeface="Helvetica"/>
                <a:ea typeface="Helvetica"/>
                <a:cs typeface="Helvetica"/>
                <a:sym typeface="Helvetica"/>
              </a:defRPr>
            </a:lvl1pPr>
          </a:lstStyle>
          <a:p>
            <a:r>
              <a:rPr lang="en-US" dirty="0"/>
              <a:t>1 Timothy 6:15, 16</a:t>
            </a:r>
          </a:p>
        </p:txBody>
      </p:sp>
      <p:sp>
        <p:nvSpPr>
          <p:cNvPr id="143" name="“So I sought for a man among them…"/>
          <p:cNvSpPr txBox="1">
            <a:spLocks noGrp="1"/>
          </p:cNvSpPr>
          <p:nvPr>
            <p:ph type="body" idx="1"/>
          </p:nvPr>
        </p:nvSpPr>
        <p:spPr>
          <a:prstGeom prst="rect">
            <a:avLst/>
          </a:prstGeom>
        </p:spPr>
        <p:txBody>
          <a:bodyPr anchor="t">
            <a:normAutofit/>
          </a:bodyPr>
          <a:lstStyle/>
          <a:p>
            <a:pPr marL="0" indent="0" algn="ctr">
              <a:spcBef>
                <a:spcPts val="0"/>
              </a:spcBef>
              <a:buSzTx/>
              <a:buNone/>
              <a:defRPr sz="8400"/>
            </a:pPr>
            <a:r>
              <a:rPr lang="en-US" sz="9600" u="sng" dirty="0">
                <a:solidFill>
                  <a:srgbClr val="FFFF00"/>
                </a:solidFill>
                <a:latin typeface="Arial" panose="020B0604020202020204" pitchFamily="34" charset="0"/>
                <a:cs typeface="Arial" panose="020B0604020202020204" pitchFamily="34" charset="0"/>
              </a:rPr>
              <a:t>who alone has immortality, </a:t>
            </a:r>
            <a:r>
              <a:rPr lang="en-US" sz="9600" dirty="0">
                <a:solidFill>
                  <a:schemeClr val="tx1"/>
                </a:solidFill>
                <a:latin typeface="Arial" panose="020B0604020202020204" pitchFamily="34" charset="0"/>
                <a:cs typeface="Arial" panose="020B0604020202020204" pitchFamily="34" charset="0"/>
              </a:rPr>
              <a:t>dwelling in unapproachable light, whom no man has seen or can see, to whom be honor and everlasting power. Amen.”</a:t>
            </a:r>
          </a:p>
        </p:txBody>
      </p:sp>
    </p:spTree>
    <p:extLst>
      <p:ext uri="{BB962C8B-B14F-4D97-AF65-F5344CB8AC3E}">
        <p14:creationId xmlns:p14="http://schemas.microsoft.com/office/powerpoint/2010/main" val="2456270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Image" descr="Image"/>
          <p:cNvPicPr>
            <a:picLocks/>
          </p:cNvPicPr>
          <p:nvPr/>
        </p:nvPicPr>
        <p:blipFill>
          <a:blip r:embed="rId2"/>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normAutofit/>
          </a:bodyPr>
          <a:lstStyle>
            <a:lvl1pPr>
              <a:defRPr b="1">
                <a:latin typeface="Helvetica"/>
                <a:ea typeface="Helvetica"/>
                <a:cs typeface="Helvetica"/>
                <a:sym typeface="Helvetica"/>
              </a:defRPr>
            </a:lvl1pPr>
          </a:lstStyle>
          <a:p>
            <a:r>
              <a:rPr lang="en-US" dirty="0"/>
              <a:t>Immortal/ Immortality</a:t>
            </a:r>
          </a:p>
        </p:txBody>
      </p:sp>
      <p:sp>
        <p:nvSpPr>
          <p:cNvPr id="143" name="“So I sought for a man among them…"/>
          <p:cNvSpPr txBox="1">
            <a:spLocks noGrp="1"/>
          </p:cNvSpPr>
          <p:nvPr>
            <p:ph type="body" idx="1"/>
          </p:nvPr>
        </p:nvSpPr>
        <p:spPr>
          <a:prstGeom prst="rect">
            <a:avLst/>
          </a:prstGeom>
        </p:spPr>
        <p:txBody>
          <a:bodyPr anchor="t">
            <a:normAutofit/>
          </a:bodyPr>
          <a:lstStyle/>
          <a:p>
            <a:pPr marL="0" indent="0" algn="ctr">
              <a:spcBef>
                <a:spcPts val="0"/>
              </a:spcBef>
              <a:buSzTx/>
              <a:buNone/>
              <a:defRPr sz="8400"/>
            </a:pPr>
            <a:r>
              <a:rPr lang="en-US" sz="40000" b="1" dirty="0">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4205415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Image" descr="Image"/>
          <p:cNvPicPr>
            <a:picLocks/>
          </p:cNvPicPr>
          <p:nvPr/>
        </p:nvPicPr>
        <p:blipFill>
          <a:blip r:embed="rId2"/>
          <a:stretch>
            <a:fillRect/>
          </a:stretch>
        </p:blipFill>
        <p:spPr>
          <a:xfrm>
            <a:off x="0" y="0"/>
            <a:ext cx="24384000" cy="13724220"/>
          </a:xfrm>
          <a:prstGeom prst="rect">
            <a:avLst/>
          </a:prstGeom>
          <a:ln w="12700">
            <a:miter lim="400000"/>
          </a:ln>
        </p:spPr>
      </p:pic>
      <p:sp>
        <p:nvSpPr>
          <p:cNvPr id="142" name="Ezekiel 22:30"/>
          <p:cNvSpPr txBox="1">
            <a:spLocks noGrp="1"/>
          </p:cNvSpPr>
          <p:nvPr>
            <p:ph type="title"/>
          </p:nvPr>
        </p:nvSpPr>
        <p:spPr>
          <a:prstGeom prst="rect">
            <a:avLst/>
          </a:prstGeom>
        </p:spPr>
        <p:txBody>
          <a:bodyPr>
            <a:normAutofit/>
          </a:bodyPr>
          <a:lstStyle>
            <a:lvl1pPr>
              <a:defRPr b="1">
                <a:latin typeface="Helvetica"/>
                <a:ea typeface="Helvetica"/>
                <a:cs typeface="Helvetica"/>
                <a:sym typeface="Helvetica"/>
              </a:defRPr>
            </a:lvl1pPr>
          </a:lstStyle>
          <a:p>
            <a:r>
              <a:rPr lang="en-US" dirty="0"/>
              <a:t>1 Corinthians 15:51-53</a:t>
            </a:r>
          </a:p>
        </p:txBody>
      </p:sp>
      <p:sp>
        <p:nvSpPr>
          <p:cNvPr id="143" name="“So I sought for a man among them…"/>
          <p:cNvSpPr txBox="1">
            <a:spLocks noGrp="1"/>
          </p:cNvSpPr>
          <p:nvPr>
            <p:ph type="body" idx="1"/>
          </p:nvPr>
        </p:nvSpPr>
        <p:spPr>
          <a:prstGeom prst="rect">
            <a:avLst/>
          </a:prstGeom>
        </p:spPr>
        <p:txBody>
          <a:bodyPr anchor="t">
            <a:normAutofit/>
          </a:bodyPr>
          <a:lstStyle/>
          <a:p>
            <a:pPr marL="0" indent="0" algn="ctr">
              <a:spcBef>
                <a:spcPts val="0"/>
              </a:spcBef>
              <a:buSzTx/>
              <a:buNone/>
              <a:defRPr sz="8400"/>
            </a:pPr>
            <a:r>
              <a:rPr lang="en-US" sz="9600" dirty="0">
                <a:solidFill>
                  <a:schemeClr val="tx1"/>
                </a:solidFill>
                <a:latin typeface="Arial" panose="020B0604020202020204" pitchFamily="34" charset="0"/>
                <a:cs typeface="Arial" panose="020B0604020202020204" pitchFamily="34" charset="0"/>
              </a:rPr>
              <a:t>“Behold, I tell you a mystery: </a:t>
            </a:r>
          </a:p>
          <a:p>
            <a:pPr marL="0" indent="0" algn="ctr">
              <a:spcBef>
                <a:spcPts val="0"/>
              </a:spcBef>
              <a:buSzTx/>
              <a:buNone/>
              <a:defRPr sz="8400"/>
            </a:pPr>
            <a:r>
              <a:rPr lang="en-US" sz="9600" dirty="0">
                <a:solidFill>
                  <a:schemeClr val="tx1"/>
                </a:solidFill>
                <a:latin typeface="Arial" panose="020B0604020202020204" pitchFamily="34" charset="0"/>
                <a:cs typeface="Arial" panose="020B0604020202020204" pitchFamily="34" charset="0"/>
              </a:rPr>
              <a:t>We shall not all </a:t>
            </a:r>
            <a:r>
              <a:rPr lang="en-US" sz="9600" u="sng" dirty="0">
                <a:solidFill>
                  <a:srgbClr val="FFFF00"/>
                </a:solidFill>
                <a:latin typeface="Arial" panose="020B0604020202020204" pitchFamily="34" charset="0"/>
                <a:cs typeface="Arial" panose="020B0604020202020204" pitchFamily="34" charset="0"/>
              </a:rPr>
              <a:t>sleep</a:t>
            </a:r>
            <a:r>
              <a:rPr lang="en-US" sz="9600" dirty="0">
                <a:solidFill>
                  <a:schemeClr val="tx1"/>
                </a:solidFill>
                <a:latin typeface="Arial" panose="020B0604020202020204" pitchFamily="34" charset="0"/>
                <a:cs typeface="Arial" panose="020B0604020202020204" pitchFamily="34" charset="0"/>
              </a:rPr>
              <a:t>, but we shall all be changed— </a:t>
            </a:r>
          </a:p>
        </p:txBody>
      </p:sp>
    </p:spTree>
    <p:extLst>
      <p:ext uri="{BB962C8B-B14F-4D97-AF65-F5344CB8AC3E}">
        <p14:creationId xmlns:p14="http://schemas.microsoft.com/office/powerpoint/2010/main" val="405185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descr="Image">
            <a:extLst>
              <a:ext uri="{FF2B5EF4-FFF2-40B4-BE49-F238E27FC236}">
                <a16:creationId xmlns:a16="http://schemas.microsoft.com/office/drawing/2014/main" id="{90EB1048-4147-BE47-A5EE-BA44023C8EAA}"/>
              </a:ext>
            </a:extLst>
          </p:cNvPr>
          <p:cNvPicPr>
            <a:picLocks/>
          </p:cNvPicPr>
          <p:nvPr/>
        </p:nvPicPr>
        <p:blipFill>
          <a:blip r:embed="rId3"/>
          <a:stretch>
            <a:fillRect/>
          </a:stretch>
        </p:blipFill>
        <p:spPr>
          <a:xfrm>
            <a:off x="0" y="0"/>
            <a:ext cx="24384000" cy="13724220"/>
          </a:xfrm>
          <a:prstGeom prst="rect">
            <a:avLst/>
          </a:prstGeom>
          <a:ln w="12700">
            <a:miter lim="400000"/>
          </a:ln>
        </p:spPr>
      </p:pic>
      <p:sp>
        <p:nvSpPr>
          <p:cNvPr id="465923" name="Text Box 3"/>
          <p:cNvSpPr txBox="1">
            <a:spLocks noChangeArrowheads="1"/>
          </p:cNvSpPr>
          <p:nvPr/>
        </p:nvSpPr>
        <p:spPr bwMode="auto">
          <a:xfrm>
            <a:off x="2693629" y="3722767"/>
            <a:ext cx="19912371" cy="8197501"/>
          </a:xfrm>
          <a:prstGeom prst="rect">
            <a:avLst/>
          </a:prstGeom>
          <a:noFill/>
          <a:ln w="9525">
            <a:noFill/>
            <a:miter lim="800000"/>
            <a:headEnd/>
            <a:tailEnd/>
          </a:ln>
          <a:effectLst/>
        </p:spPr>
        <p:txBody>
          <a:bodyPr wrap="square">
            <a:spAutoFit/>
          </a:bodyPr>
          <a:lstStyle/>
          <a:p>
            <a:pPr>
              <a:lnSpc>
                <a:spcPct val="150000"/>
              </a:lnSpc>
              <a:spcBef>
                <a:spcPts val="600"/>
              </a:spcBef>
            </a:pPr>
            <a:r>
              <a:rPr lang="en-US" sz="8800" b="1" dirty="0">
                <a:ln w="18415" cmpd="sng">
                  <a:noFill/>
                  <a:prstDash val="solid"/>
                </a:ln>
                <a:solidFill>
                  <a:srgbClr val="FFFF00"/>
                </a:solidFill>
                <a:effectLst>
                  <a:outerShdw blurRad="63500" dir="3600000" algn="tl" rotWithShape="0">
                    <a:srgbClr val="000000">
                      <a:alpha val="70000"/>
                    </a:srgbClr>
                  </a:outerShdw>
                </a:effectLst>
                <a:latin typeface="Arial" pitchFamily="34" charset="0"/>
                <a:cs typeface="Arial" pitchFamily="34" charset="0"/>
              </a:rPr>
              <a:t>Job</a:t>
            </a:r>
            <a:r>
              <a:rPr lang="en-US" sz="8800" b="1" dirty="0">
                <a:ln w="18415" cmpd="sng">
                  <a:noFill/>
                  <a:prstDash val="solid"/>
                </a:ln>
                <a:effectLst>
                  <a:outerShdw blurRad="63500" dir="3600000" algn="tl" rotWithShape="0">
                    <a:srgbClr val="000000">
                      <a:alpha val="70000"/>
                    </a:srgbClr>
                  </a:outerShdw>
                </a:effectLst>
                <a:latin typeface="Arial" pitchFamily="34" charset="0"/>
                <a:cs typeface="Arial" pitchFamily="34" charset="0"/>
              </a:rPr>
              <a:t> Job 14:12</a:t>
            </a:r>
          </a:p>
          <a:p>
            <a:pPr>
              <a:lnSpc>
                <a:spcPct val="150000"/>
              </a:lnSpc>
              <a:spcBef>
                <a:spcPts val="600"/>
              </a:spcBef>
            </a:pPr>
            <a:r>
              <a:rPr lang="en-US" sz="8800" b="1" dirty="0">
                <a:ln w="18415" cmpd="sng">
                  <a:noFill/>
                  <a:prstDash val="solid"/>
                </a:ln>
                <a:solidFill>
                  <a:srgbClr val="FFFF00"/>
                </a:solidFill>
                <a:effectLst>
                  <a:outerShdw blurRad="63500" dir="3600000" algn="tl" rotWithShape="0">
                    <a:srgbClr val="000000">
                      <a:alpha val="70000"/>
                    </a:srgbClr>
                  </a:outerShdw>
                </a:effectLst>
                <a:latin typeface="Arial" pitchFamily="34" charset="0"/>
                <a:cs typeface="Arial" pitchFamily="34" charset="0"/>
              </a:rPr>
              <a:t>David</a:t>
            </a:r>
            <a:r>
              <a:rPr lang="en-US" sz="8800" b="1" dirty="0">
                <a:ln w="18415" cmpd="sng">
                  <a:noFill/>
                  <a:prstDash val="solid"/>
                </a:ln>
                <a:effectLst>
                  <a:outerShdw blurRad="63500" dir="3600000" algn="tl" rotWithShape="0">
                    <a:srgbClr val="000000">
                      <a:alpha val="70000"/>
                    </a:srgbClr>
                  </a:outerShdw>
                </a:effectLst>
                <a:latin typeface="Arial" pitchFamily="34" charset="0"/>
                <a:cs typeface="Arial" pitchFamily="34" charset="0"/>
              </a:rPr>
              <a:t> Psalm 13:3</a:t>
            </a:r>
          </a:p>
          <a:p>
            <a:pPr>
              <a:lnSpc>
                <a:spcPct val="150000"/>
              </a:lnSpc>
              <a:spcBef>
                <a:spcPts val="600"/>
              </a:spcBef>
            </a:pPr>
            <a:r>
              <a:rPr lang="en-US" sz="8800" b="1" dirty="0">
                <a:ln w="18415" cmpd="sng">
                  <a:noFill/>
                  <a:prstDash val="solid"/>
                </a:ln>
                <a:solidFill>
                  <a:srgbClr val="FFFF00"/>
                </a:solidFill>
                <a:effectLst>
                  <a:outerShdw blurRad="63500" dir="3600000" algn="tl" rotWithShape="0">
                    <a:srgbClr val="000000">
                      <a:alpha val="70000"/>
                    </a:srgbClr>
                  </a:outerShdw>
                </a:effectLst>
                <a:latin typeface="Arial" pitchFamily="34" charset="0"/>
                <a:cs typeface="Arial" pitchFamily="34" charset="0"/>
              </a:rPr>
              <a:t>Jesus</a:t>
            </a:r>
            <a:r>
              <a:rPr lang="en-US" sz="8800" b="1" dirty="0">
                <a:ln w="18415" cmpd="sng">
                  <a:noFill/>
                  <a:prstDash val="solid"/>
                </a:ln>
                <a:effectLst>
                  <a:outerShdw blurRad="63500" dir="3600000" algn="tl" rotWithShape="0">
                    <a:srgbClr val="000000">
                      <a:alpha val="70000"/>
                    </a:srgbClr>
                  </a:outerShdw>
                </a:effectLst>
                <a:latin typeface="Arial" pitchFamily="34" charset="0"/>
                <a:cs typeface="Arial" pitchFamily="34" charset="0"/>
              </a:rPr>
              <a:t> Mark 5:39; John 11:11</a:t>
            </a:r>
          </a:p>
          <a:p>
            <a:pPr>
              <a:lnSpc>
                <a:spcPct val="150000"/>
              </a:lnSpc>
              <a:spcBef>
                <a:spcPts val="600"/>
              </a:spcBef>
            </a:pPr>
            <a:r>
              <a:rPr lang="en-US" sz="8800" b="1" dirty="0">
                <a:ln w="18415" cmpd="sng">
                  <a:noFill/>
                  <a:prstDash val="solid"/>
                </a:ln>
                <a:solidFill>
                  <a:srgbClr val="FFFF00"/>
                </a:solidFill>
                <a:effectLst>
                  <a:outerShdw blurRad="63500" dir="3600000" algn="tl" rotWithShape="0">
                    <a:srgbClr val="000000">
                      <a:alpha val="70000"/>
                    </a:srgbClr>
                  </a:outerShdw>
                </a:effectLst>
                <a:latin typeface="Arial" pitchFamily="34" charset="0"/>
                <a:cs typeface="Arial" pitchFamily="34" charset="0"/>
              </a:rPr>
              <a:t>Matthew</a:t>
            </a:r>
            <a:r>
              <a:rPr lang="en-US" sz="8800" b="1" dirty="0">
                <a:ln w="18415" cmpd="sng">
                  <a:noFill/>
                  <a:prstDash val="solid"/>
                </a:ln>
                <a:effectLst>
                  <a:outerShdw blurRad="63500" dir="3600000" algn="tl" rotWithShape="0">
                    <a:srgbClr val="000000">
                      <a:alpha val="70000"/>
                    </a:srgbClr>
                  </a:outerShdw>
                </a:effectLst>
                <a:latin typeface="Arial" pitchFamily="34" charset="0"/>
                <a:cs typeface="Arial" pitchFamily="34" charset="0"/>
              </a:rPr>
              <a:t> Matthew 27:51</a:t>
            </a:r>
          </a:p>
        </p:txBody>
      </p:sp>
      <p:sp>
        <p:nvSpPr>
          <p:cNvPr id="7" name="Rectangle 2">
            <a:extLst>
              <a:ext uri="{FF2B5EF4-FFF2-40B4-BE49-F238E27FC236}">
                <a16:creationId xmlns:a16="http://schemas.microsoft.com/office/drawing/2014/main" id="{2D2E50FF-96AB-1648-80AC-AB490BAAEAB8}"/>
              </a:ext>
            </a:extLst>
          </p:cNvPr>
          <p:cNvSpPr txBox="1">
            <a:spLocks noChangeArrowheads="1"/>
          </p:cNvSpPr>
          <p:nvPr/>
        </p:nvSpPr>
        <p:spPr>
          <a:xfrm>
            <a:off x="1790700" y="571500"/>
            <a:ext cx="20815300" cy="2984500"/>
          </a:xfrm>
          <a:prstGeom prst="rect">
            <a:avLst/>
          </a:prstGeom>
          <a:effectLst>
            <a:outerShdw dist="35921" dir="2700000" algn="ctr" rotWithShape="0">
              <a:schemeClr val="tx1"/>
            </a:outerShdw>
          </a:effectLst>
        </p:spPr>
        <p:txBody>
          <a:bodyPr anchor="ct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Light"/>
              </a:defRPr>
            </a:lvl9pPr>
          </a:lstStyle>
          <a:p>
            <a:pPr hangingPunct="1"/>
            <a:r>
              <a:rPr lang="en-US"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Death Is </a:t>
            </a:r>
            <a:r>
              <a:rPr lang="en-US" b="1" u="sng"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Like</a:t>
            </a:r>
            <a:r>
              <a:rPr lang="en-US"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 Sleep</a:t>
            </a:r>
          </a:p>
        </p:txBody>
      </p:sp>
    </p:spTree>
    <p:extLst>
      <p:ext uri="{BB962C8B-B14F-4D97-AF65-F5344CB8AC3E}">
        <p14:creationId xmlns:p14="http://schemas.microsoft.com/office/powerpoint/2010/main" val="3296401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Gradient">
  <a:themeElements>
    <a:clrScheme name="Gradient">
      <a:dk1>
        <a:srgbClr val="FF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Light"/>
        <a:ea typeface="Helvetica Light"/>
        <a:cs typeface="Helvetica Light"/>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blurRad="76200" dir="18900000" rotWithShape="0">
            <a:srgbClr val="000000">
              <a:alpha val="8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Gradient">
  <a:themeElements>
    <a:clrScheme name="Gradient">
      <a:dk1>
        <a:srgbClr val="00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Light"/>
        <a:ea typeface="Helvetica Light"/>
        <a:cs typeface="Helvetica Light"/>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blurRad="76200" dir="18900000" rotWithShape="0">
            <a:srgbClr val="000000">
              <a:alpha val="8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742</TotalTime>
  <Words>4484</Words>
  <Application>Microsoft Macintosh PowerPoint</Application>
  <PresentationFormat>Custom</PresentationFormat>
  <Paragraphs>443</Paragraphs>
  <Slides>122</Slides>
  <Notes>33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122</vt:i4>
      </vt:variant>
    </vt:vector>
  </HeadingPairs>
  <TitlesOfParts>
    <vt:vector size="131" baseType="lpstr">
      <vt:lpstr>Arial</vt:lpstr>
      <vt:lpstr>Calibri</vt:lpstr>
      <vt:lpstr>Helvetica</vt:lpstr>
      <vt:lpstr>Helvetica Light</vt:lpstr>
      <vt:lpstr>Helvetica Neue</vt:lpstr>
      <vt:lpstr>Palatino Linotype</vt:lpstr>
      <vt:lpstr>Rockwell Bold</vt:lpstr>
      <vt:lpstr>Times New Roman</vt:lpstr>
      <vt:lpstr>Gradient</vt:lpstr>
      <vt:lpstr>PowerPoint Presentation</vt:lpstr>
      <vt:lpstr>PowerPoint Presentation</vt:lpstr>
      <vt:lpstr>PowerPoint Presentation</vt:lpstr>
      <vt:lpstr>PowerPoint Presentation</vt:lpstr>
      <vt:lpstr>Revelation 14:6 </vt:lpstr>
      <vt:lpstr>Revelation 14:7 </vt:lpstr>
      <vt:lpstr>PowerPoint Presentation</vt:lpstr>
      <vt:lpstr>PowerPoint Presentation</vt:lpstr>
      <vt:lpstr>John 3:16</vt:lpstr>
      <vt:lpstr>Romans 6:23</vt:lpstr>
      <vt:lpstr>PowerPoint Presentation</vt:lpstr>
      <vt:lpstr>PowerPoint Presentation</vt:lpstr>
      <vt:lpstr>PowerPoint Presentation</vt:lpstr>
      <vt:lpstr>PowerPoint Presentation</vt:lpstr>
      <vt:lpstr>PowerPoint Presentation</vt:lpstr>
      <vt:lpstr>PowerPoint Presentation</vt:lpstr>
      <vt:lpstr>John 14:3</vt:lpstr>
      <vt:lpstr>PowerPoint Presentation</vt:lpstr>
      <vt:lpstr>1 Thessalonians 4:16</vt:lpstr>
      <vt:lpstr>John 5:28, 29</vt:lpstr>
      <vt:lpstr>John 5:28, 29</vt:lpstr>
      <vt:lpstr>PowerPoint Presentation</vt:lpstr>
      <vt:lpstr>PowerPoint Presentation</vt:lpstr>
      <vt:lpstr>Revelation 14:8 </vt:lpstr>
      <vt:lpstr>PowerPoint Presentation</vt:lpstr>
      <vt:lpstr>PowerPoint Presentation</vt:lpstr>
      <vt:lpstr>Revelation 14:9-11 </vt:lpstr>
      <vt:lpstr>“The Mark” of “The Beast”</vt:lpstr>
      <vt:lpstr>Revelation 14:12 </vt:lpstr>
      <vt:lpstr>PowerPoint Presentation</vt:lpstr>
      <vt:lpstr>PowerPoint Presentation</vt:lpstr>
      <vt:lpstr>PowerPoint Presentation</vt:lpstr>
      <vt:lpstr>Revelation 13:2 </vt:lpstr>
      <vt:lpstr>Revelation 12:9 </vt:lpstr>
      <vt:lpstr>Revelation 13:2 </vt:lpstr>
      <vt:lpstr>Revelation 13:4 </vt:lpstr>
      <vt:lpstr>PowerPoint Presentation</vt:lpstr>
      <vt:lpstr>PowerPoint Presentation</vt:lpstr>
      <vt:lpstr>PowerPoint Presentation</vt:lpstr>
      <vt:lpstr>John Wycliffe  (1328-1384), De Papa Ch. 2</vt:lpstr>
      <vt:lpstr>John Wycliffe  (1328-1384), De Papa Ch. 2</vt:lpstr>
      <vt:lpstr>Martin Luther  (1483-1546), Martyn, p. 372-3</vt:lpstr>
      <vt:lpstr>John Knox  (1505-1572) </vt:lpstr>
      <vt:lpstr>Foundation of Many Churches</vt:lpstr>
      <vt:lpstr>PowerPoint Presentation</vt:lpstr>
      <vt:lpstr>Her Own Words</vt:lpstr>
      <vt:lpstr>Ferraris’ Ecclesiastical Dictionary</vt:lpstr>
      <vt:lpstr>The Catholic National, July 1895</vt:lpstr>
      <vt:lpstr>Pope Leo XIII,  (1878-1903) Encyclical Letters p. 304</vt:lpstr>
      <vt:lpstr>The Oration of Christopher Marcellus  in fourth session of the fifth Lateran Council, Labbe and Cossart’s History of the Councils, published in 1672, Vol. XIV, Col. 109</vt:lpstr>
      <vt:lpstr>The Catholic Priest, p.78</vt:lpstr>
      <vt:lpstr>PowerPoint Presentation</vt:lpstr>
      <vt:lpstr>PowerPoint Presentation</vt:lpstr>
      <vt:lpstr>1 Timothy 4:1</vt:lpstr>
      <vt:lpstr>2 Timothy 3:13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Leviticus 19:31</vt:lpstr>
      <vt:lpstr>Leviticus 20:6</vt:lpstr>
      <vt:lpstr>Leviticus 20:27</vt:lpstr>
      <vt:lpstr>Isaiah 8:19</vt:lpstr>
      <vt:lpstr>PowerPoint Presentation</vt:lpstr>
      <vt:lpstr>Mark 12:27</vt:lpstr>
      <vt:lpstr>PowerPoint Presentation</vt:lpstr>
      <vt:lpstr>Words Have Meaning</vt:lpstr>
      <vt:lpstr>Words Have Meaning</vt:lpstr>
      <vt:lpstr>Immortal/ Immortality</vt:lpstr>
      <vt:lpstr>Romans 2:5</vt:lpstr>
      <vt:lpstr>Romans 2:6, 7</vt:lpstr>
      <vt:lpstr>Romans 2:8, 9</vt:lpstr>
      <vt:lpstr>Ezekiel 18:4, 20</vt:lpstr>
      <vt:lpstr>PowerPoint Presentation</vt:lpstr>
      <vt:lpstr>PowerPoint Presentation</vt:lpstr>
      <vt:lpstr>Job 4:17</vt:lpstr>
      <vt:lpstr>Words Have Meaning</vt:lpstr>
      <vt:lpstr>Genesis 3:22</vt:lpstr>
      <vt:lpstr>Immortal/ Immortality</vt:lpstr>
      <vt:lpstr>2 Timothy 1:10</vt:lpstr>
      <vt:lpstr>Romans 6:23</vt:lpstr>
      <vt:lpstr>Genesis 3:22</vt:lpstr>
      <vt:lpstr>Genesis 3:23</vt:lpstr>
      <vt:lpstr>Genesis 3:24</vt:lpstr>
      <vt:lpstr>Genesis 3:24</vt:lpstr>
      <vt:lpstr>1 John 3:15</vt:lpstr>
      <vt:lpstr>Immortal/ Immortality</vt:lpstr>
      <vt:lpstr>1 Timothy 1:17</vt:lpstr>
      <vt:lpstr>Immortal/ Immortality</vt:lpstr>
      <vt:lpstr>1 Timothy 6:15, 16</vt:lpstr>
      <vt:lpstr>1 Timothy 6:15, 16</vt:lpstr>
      <vt:lpstr>Immortal/ Immortality</vt:lpstr>
      <vt:lpstr>1 Corinthians 15:51-53</vt:lpstr>
      <vt:lpstr>PowerPoint Presentation</vt:lpstr>
      <vt:lpstr>PowerPoint Presentation</vt:lpstr>
      <vt:lpstr>Death Is Like a Sleep</vt:lpstr>
      <vt:lpstr>1 Corinthians 15:51-53</vt:lpstr>
      <vt:lpstr>1 Corinthians 15:51-53</vt:lpstr>
      <vt:lpstr>PowerPoint Presentation</vt:lpstr>
      <vt:lpstr>PowerPoint Presentation</vt:lpstr>
      <vt:lpstr>PowerPoint Presentation</vt:lpstr>
      <vt:lpstr>PowerPoint Presentation</vt:lpstr>
      <vt:lpstr>Is Man by Nature Immortal? </vt:lpstr>
      <vt:lpstr>Is Man by Nature Immortal? </vt:lpstr>
      <vt:lpstr>Is Man by Nature Immortal? </vt:lpstr>
      <vt:lpstr>PowerPoint Presentation</vt:lpstr>
      <vt:lpstr>PowerPoint Presentation</vt:lpstr>
      <vt:lpstr>PowerPoint Presentation</vt:lpstr>
      <vt:lpstr>E.W. Sprague, Spiritualist</vt:lpstr>
      <vt:lpstr>Ecclesiastes 9:5 </vt:lpstr>
      <vt:lpstr>Ecclesiastes 9:6 </vt:lpstr>
      <vt:lpstr>Ecclesiastes 9:10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Edward Leto</cp:lastModifiedBy>
  <cp:revision>77</cp:revision>
  <dcterms:modified xsi:type="dcterms:W3CDTF">2021-08-05T12:05:20Z</dcterms:modified>
</cp:coreProperties>
</file>