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3" r:id="rId6"/>
    <p:sldId id="261" r:id="rId7"/>
    <p:sldId id="262"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4" autoAdjust="0"/>
    <p:restoredTop sz="94676" autoAdjust="0"/>
  </p:normalViewPr>
  <p:slideViewPr>
    <p:cSldViewPr>
      <p:cViewPr varScale="1">
        <p:scale>
          <a:sx n="99" d="100"/>
          <a:sy n="99" d="100"/>
        </p:scale>
        <p:origin x="-120" y="-2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8363FB9-5EAB-48A3-8C69-A25E93F6C84F}" type="datetimeFigureOut">
              <a:rPr lang="en-US" smtClean="0"/>
              <a:t>7/18/17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259D4D6-B098-4FEF-A528-511CC17EE35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363FB9-5EAB-48A3-8C69-A25E93F6C84F}" type="datetimeFigureOut">
              <a:rPr lang="en-US" smtClean="0"/>
              <a:t>7/18/17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9D4D6-B098-4FEF-A528-511CC17EE3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363FB9-5EAB-48A3-8C69-A25E93F6C84F}" type="datetimeFigureOut">
              <a:rPr lang="en-US" smtClean="0"/>
              <a:t>7/18/17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9D4D6-B098-4FEF-A528-511CC17EE3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363FB9-5EAB-48A3-8C69-A25E93F6C84F}" type="datetimeFigureOut">
              <a:rPr lang="en-US" smtClean="0"/>
              <a:t>7/18/17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9D4D6-B098-4FEF-A528-511CC17EE3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363FB9-5EAB-48A3-8C69-A25E93F6C84F}" type="datetimeFigureOut">
              <a:rPr lang="en-US" smtClean="0"/>
              <a:t>7/18/17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259D4D6-B098-4FEF-A528-511CC17EE35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363FB9-5EAB-48A3-8C69-A25E93F6C84F}" type="datetimeFigureOut">
              <a:rPr lang="en-US" smtClean="0"/>
              <a:t>7/18/17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9D4D6-B098-4FEF-A528-511CC17EE3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363FB9-5EAB-48A3-8C69-A25E93F6C84F}" type="datetimeFigureOut">
              <a:rPr lang="en-US" smtClean="0"/>
              <a:t>7/18/17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59D4D6-B098-4FEF-A528-511CC17EE3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363FB9-5EAB-48A3-8C69-A25E93F6C84F}" type="datetimeFigureOut">
              <a:rPr lang="en-US" smtClean="0"/>
              <a:t>7/18/17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59D4D6-B098-4FEF-A528-511CC17EE3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363FB9-5EAB-48A3-8C69-A25E93F6C84F}" type="datetimeFigureOut">
              <a:rPr lang="en-US" smtClean="0"/>
              <a:t>7/18/17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59D4D6-B098-4FEF-A528-511CC17EE3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363FB9-5EAB-48A3-8C69-A25E93F6C84F}" type="datetimeFigureOut">
              <a:rPr lang="en-US" smtClean="0"/>
              <a:t>7/18/17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9D4D6-B098-4FEF-A528-511CC17EE3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363FB9-5EAB-48A3-8C69-A25E93F6C84F}" type="datetimeFigureOut">
              <a:rPr lang="en-US" smtClean="0"/>
              <a:t>7/18/17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9D4D6-B098-4FEF-A528-511CC17EE3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8363FB9-5EAB-48A3-8C69-A25E93F6C84F}" type="datetimeFigureOut">
              <a:rPr lang="en-US" smtClean="0"/>
              <a:t>7/18/17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259D4D6-B098-4FEF-A528-511CC17EE35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“Debt Free”</a:t>
            </a:r>
            <a:endParaRPr lang="en-US" b="0" dirty="0"/>
          </a:p>
        </p:txBody>
      </p:sp>
      <p:sp>
        <p:nvSpPr>
          <p:cNvPr id="3" name="Subtitle 2"/>
          <p:cNvSpPr>
            <a:spLocks noGrp="1"/>
          </p:cNvSpPr>
          <p:nvPr>
            <p:ph type="subTitle" idx="1"/>
          </p:nvPr>
        </p:nvSpPr>
        <p:spPr/>
        <p:txBody>
          <a:bodyPr>
            <a:normAutofit/>
          </a:bodyPr>
          <a:lstStyle/>
          <a:p>
            <a:r>
              <a:rPr lang="en-US" sz="4800" dirty="0" smtClean="0"/>
              <a:t>Matthew 18: 21-35</a:t>
            </a:r>
            <a:endParaRPr lang="en-US" sz="4800" dirty="0"/>
          </a:p>
        </p:txBody>
      </p:sp>
    </p:spTree>
    <p:extLst>
      <p:ext uri="{BB962C8B-B14F-4D97-AF65-F5344CB8AC3E}">
        <p14:creationId xmlns:p14="http://schemas.microsoft.com/office/powerpoint/2010/main" val="2850493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18:28-35</a:t>
            </a:r>
            <a:endParaRPr lang="en-US" dirty="0"/>
          </a:p>
        </p:txBody>
      </p:sp>
      <p:sp>
        <p:nvSpPr>
          <p:cNvPr id="3" name="Content Placeholder 2"/>
          <p:cNvSpPr>
            <a:spLocks noGrp="1"/>
          </p:cNvSpPr>
          <p:nvPr>
            <p:ph idx="1"/>
          </p:nvPr>
        </p:nvSpPr>
        <p:spPr/>
        <p:txBody>
          <a:bodyPr/>
          <a:lstStyle/>
          <a:p>
            <a:r>
              <a:rPr lang="en-US" dirty="0" smtClean="0"/>
              <a:t>28 But when the servant went out, he found one of his servants who owed him 100 </a:t>
            </a:r>
            <a:r>
              <a:rPr lang="en-US" dirty="0" err="1" smtClean="0"/>
              <a:t>Denari</a:t>
            </a:r>
            <a:r>
              <a:rPr lang="en-US" dirty="0" smtClean="0"/>
              <a:t>. He grabbed him and began to choke him. ‘Pay back what you owe me!’ he demanded. 29 His fellow servant fell to his knees and begged him, ‘be patient with me, and I will pay you back.’ 30 But he refused. Instead, he went off and had the man thrown into prison until he could pay the debt.</a:t>
            </a:r>
            <a:endParaRPr lang="en-US" dirty="0"/>
          </a:p>
        </p:txBody>
      </p:sp>
    </p:spTree>
    <p:extLst>
      <p:ext uri="{BB962C8B-B14F-4D97-AF65-F5344CB8AC3E}">
        <p14:creationId xmlns:p14="http://schemas.microsoft.com/office/powerpoint/2010/main" val="1876708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31 When the other servants saw what had happened, they were greatly distressed and went and told their master everything that had happened. 32 Then the master called the servant in. ‘You wicked servant,’ he said, ‘I canceled all that debt of yours because you begged me to. 33 Shouldn’t you have had mercy on your fellow servant just as I had on you?’</a:t>
            </a:r>
            <a:endParaRPr lang="en-US" dirty="0"/>
          </a:p>
        </p:txBody>
      </p:sp>
    </p:spTree>
    <p:extLst>
      <p:ext uri="{BB962C8B-B14F-4D97-AF65-F5344CB8AC3E}">
        <p14:creationId xmlns:p14="http://schemas.microsoft.com/office/powerpoint/2010/main" val="4250707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34 In anger his master turned him over to the jailers until he should pay back all he owed. 35 “This is how my heavenly Father will treat each of you unless you forgive your brother from your heart.” </a:t>
            </a:r>
            <a:endParaRPr lang="en-US" dirty="0"/>
          </a:p>
        </p:txBody>
      </p:sp>
    </p:spTree>
    <p:extLst>
      <p:ext uri="{BB962C8B-B14F-4D97-AF65-F5344CB8AC3E}">
        <p14:creationId xmlns:p14="http://schemas.microsoft.com/office/powerpoint/2010/main" val="1013765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Corrie</a:t>
            </a:r>
            <a:r>
              <a:rPr lang="en-US" dirty="0" smtClean="0"/>
              <a:t> Ten Boom</a:t>
            </a:r>
            <a:br>
              <a:rPr lang="en-US" dirty="0" smtClean="0"/>
            </a:br>
            <a:r>
              <a:rPr lang="en-US" dirty="0" smtClean="0"/>
              <a:t>1892-1983</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2042" y="2057401"/>
            <a:ext cx="4379757" cy="3816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950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Parable of the Unmerciful Servant</a:t>
            </a:r>
            <a:endParaRPr lang="en-US" dirty="0"/>
          </a:p>
        </p:txBody>
      </p:sp>
      <p:sp>
        <p:nvSpPr>
          <p:cNvPr id="3" name="Content Placeholder 2"/>
          <p:cNvSpPr>
            <a:spLocks noGrp="1"/>
          </p:cNvSpPr>
          <p:nvPr>
            <p:ph idx="1"/>
          </p:nvPr>
        </p:nvSpPr>
        <p:spPr/>
        <p:txBody>
          <a:bodyPr>
            <a:normAutofit/>
          </a:bodyPr>
          <a:lstStyle/>
          <a:p>
            <a:r>
              <a:rPr lang="en-US" dirty="0" smtClean="0"/>
              <a:t>21 Then Peter came to Jesus and asked, “Lord, how many times shall I forgive my brother when he sins against me? Up to seven times?” 22 Jesus answered, “ I tell you, not seven times, but seventy-seven times. </a:t>
            </a:r>
          </a:p>
          <a:p>
            <a:r>
              <a:rPr lang="en-US" dirty="0" smtClean="0"/>
              <a:t>23 Therefore, the Kingdom of Heaven is like a King who wanted to settle accounts with his servants. 24 As he began the settlement, a man who owed him ten thousand talents was brought to him. </a:t>
            </a:r>
            <a:endParaRPr lang="en-US" dirty="0"/>
          </a:p>
        </p:txBody>
      </p:sp>
    </p:spTree>
    <p:extLst>
      <p:ext uri="{BB962C8B-B14F-4D97-AF65-F5344CB8AC3E}">
        <p14:creationId xmlns:p14="http://schemas.microsoft.com/office/powerpoint/2010/main" val="691737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a:t>25 Since he was not able to pay, the master ordered that he and his wife and children and all that he had be sold to repay the debt. </a:t>
            </a:r>
          </a:p>
          <a:p>
            <a:r>
              <a:rPr lang="en-US" dirty="0" smtClean="0"/>
              <a:t>26 The servant fell on his knees before him. ‘Be patient with me,’ he begged, ‘and I will pay back everything.’ 27 The servant’s master took pity on him, canceled the debt and let him go.</a:t>
            </a:r>
            <a:endParaRPr lang="en-US" dirty="0"/>
          </a:p>
        </p:txBody>
      </p:sp>
    </p:spTree>
    <p:extLst>
      <p:ext uri="{BB962C8B-B14F-4D97-AF65-F5344CB8AC3E}">
        <p14:creationId xmlns:p14="http://schemas.microsoft.com/office/powerpoint/2010/main" val="4178909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fontScale="90000"/>
          </a:bodyPr>
          <a:lstStyle/>
          <a:p>
            <a:r>
              <a:rPr lang="en-US" dirty="0" smtClean="0"/>
              <a:t>3 things to remember about Forgiveness</a:t>
            </a:r>
            <a:br>
              <a:rPr lang="en-US" dirty="0" smtClean="0"/>
            </a:br>
            <a:r>
              <a:rPr lang="en-US" dirty="0" smtClean="0"/>
              <a:t>Number: One</a:t>
            </a:r>
            <a:endParaRPr lang="en-US" dirty="0"/>
          </a:p>
        </p:txBody>
      </p:sp>
      <p:sp>
        <p:nvSpPr>
          <p:cNvPr id="3" name="Content Placeholder 2"/>
          <p:cNvSpPr>
            <a:spLocks noGrp="1"/>
          </p:cNvSpPr>
          <p:nvPr>
            <p:ph idx="1"/>
          </p:nvPr>
        </p:nvSpPr>
        <p:spPr>
          <a:xfrm>
            <a:off x="457200" y="2057400"/>
            <a:ext cx="8229600" cy="4251960"/>
          </a:xfrm>
        </p:spPr>
        <p:txBody>
          <a:bodyPr/>
          <a:lstStyle/>
          <a:p>
            <a:pPr>
              <a:buFont typeface="Wingdings" pitchFamily="2" charset="2"/>
              <a:buChar char="§"/>
            </a:pPr>
            <a:endParaRPr lang="en-US" dirty="0" smtClean="0">
              <a:solidFill>
                <a:srgbClr val="FFFF00"/>
              </a:solidFill>
            </a:endParaRPr>
          </a:p>
          <a:p>
            <a:pPr>
              <a:buFont typeface="Wingdings" pitchFamily="2" charset="2"/>
              <a:buChar char="§"/>
            </a:pPr>
            <a:endParaRPr lang="en-US" dirty="0" smtClean="0">
              <a:solidFill>
                <a:srgbClr val="FFFF00"/>
              </a:solidFill>
            </a:endParaRPr>
          </a:p>
          <a:p>
            <a:pPr>
              <a:buFont typeface="Wingdings" pitchFamily="2" charset="2"/>
              <a:buChar char="§"/>
            </a:pPr>
            <a:r>
              <a:rPr lang="en-US" dirty="0" smtClean="0"/>
              <a:t>Forgiveness is not the same as forgetting. We may forget, but your forgiving may be sincere even if you still remember. When God forgets our sins, they do not slip out of his memory. He simply does not remember them against us. </a:t>
            </a:r>
          </a:p>
          <a:p>
            <a:pPr marL="137160" indent="0">
              <a:buNone/>
            </a:pPr>
            <a:endParaRPr lang="en-US" dirty="0">
              <a:solidFill>
                <a:srgbClr val="FFFF00"/>
              </a:solidFill>
            </a:endParaRPr>
          </a:p>
        </p:txBody>
      </p:sp>
    </p:spTree>
    <p:extLst>
      <p:ext uri="{BB962C8B-B14F-4D97-AF65-F5344CB8AC3E}">
        <p14:creationId xmlns:p14="http://schemas.microsoft.com/office/powerpoint/2010/main" val="1267386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630362"/>
          </a:xfrm>
        </p:spPr>
        <p:txBody>
          <a:bodyPr>
            <a:normAutofit fontScale="90000"/>
          </a:bodyPr>
          <a:lstStyle/>
          <a:p>
            <a:r>
              <a:rPr lang="en-US" dirty="0"/>
              <a:t>3</a:t>
            </a:r>
            <a:r>
              <a:rPr lang="en-US" dirty="0" smtClean="0"/>
              <a:t> things to remember about Forgiveness </a:t>
            </a:r>
            <a:br>
              <a:rPr lang="en-US" dirty="0" smtClean="0"/>
            </a:br>
            <a:r>
              <a:rPr lang="en-US" dirty="0" smtClean="0"/>
              <a:t>Number: Two</a:t>
            </a:r>
            <a:endParaRPr lang="en-US" dirty="0"/>
          </a:p>
        </p:txBody>
      </p:sp>
      <p:sp>
        <p:nvSpPr>
          <p:cNvPr id="3" name="Content Placeholder 2"/>
          <p:cNvSpPr>
            <a:spLocks noGrp="1"/>
          </p:cNvSpPr>
          <p:nvPr>
            <p:ph idx="1"/>
          </p:nvPr>
        </p:nvSpPr>
        <p:spPr>
          <a:xfrm>
            <a:off x="457200" y="1981200"/>
            <a:ext cx="8229600" cy="4328160"/>
          </a:xfrm>
        </p:spPr>
        <p:txBody>
          <a:bodyPr/>
          <a:lstStyle/>
          <a:p>
            <a:endParaRPr lang="en-US" dirty="0" smtClean="0"/>
          </a:p>
          <a:p>
            <a:endParaRPr lang="en-US" dirty="0"/>
          </a:p>
          <a:p>
            <a:r>
              <a:rPr lang="en-US" dirty="0" smtClean="0"/>
              <a:t>Forgiveness </a:t>
            </a:r>
            <a:r>
              <a:rPr lang="en-US" dirty="0"/>
              <a:t>is not justifying, excusing, or understanding why the person acted toward you the way he or she did. </a:t>
            </a:r>
          </a:p>
          <a:p>
            <a:endParaRPr lang="en-US" dirty="0"/>
          </a:p>
        </p:txBody>
      </p:sp>
    </p:spTree>
    <p:extLst>
      <p:ext uri="{BB962C8B-B14F-4D97-AF65-F5344CB8AC3E}">
        <p14:creationId xmlns:p14="http://schemas.microsoft.com/office/powerpoint/2010/main" val="54014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057400"/>
          </a:xfrm>
        </p:spPr>
        <p:txBody>
          <a:bodyPr>
            <a:normAutofit fontScale="90000"/>
          </a:bodyPr>
          <a:lstStyle/>
          <a:p>
            <a:r>
              <a:rPr lang="en-US" dirty="0" smtClean="0"/>
              <a:t>3 things to remember about Forgiveness</a:t>
            </a:r>
            <a:br>
              <a:rPr lang="en-US" dirty="0" smtClean="0"/>
            </a:br>
            <a:r>
              <a:rPr lang="en-US" dirty="0" smtClean="0"/>
              <a:t>Number: Three</a:t>
            </a:r>
            <a:br>
              <a:rPr lang="en-US" dirty="0" smtClean="0"/>
            </a:br>
            <a:endParaRPr lang="en-US" dirty="0"/>
          </a:p>
        </p:txBody>
      </p:sp>
      <p:sp>
        <p:nvSpPr>
          <p:cNvPr id="3" name="Content Placeholder 2"/>
          <p:cNvSpPr>
            <a:spLocks noGrp="1"/>
          </p:cNvSpPr>
          <p:nvPr>
            <p:ph idx="1"/>
          </p:nvPr>
        </p:nvSpPr>
        <p:spPr>
          <a:xfrm>
            <a:off x="457200" y="1905000"/>
            <a:ext cx="8229600" cy="4404360"/>
          </a:xfrm>
        </p:spPr>
        <p:txBody>
          <a:bodyPr/>
          <a:lstStyle/>
          <a:p>
            <a:endParaRPr lang="en-US" dirty="0" smtClean="0">
              <a:solidFill>
                <a:srgbClr val="FFFF00"/>
              </a:solidFill>
            </a:endParaRPr>
          </a:p>
          <a:p>
            <a:r>
              <a:rPr lang="en-US" dirty="0" smtClean="0"/>
              <a:t>Forgiveness is our emotional response to the offender. “Pardon” deals with the consequences of the offense. Unless we have the authority we may not be able to pardon the offense, but we can always forgive.</a:t>
            </a:r>
            <a:endParaRPr lang="en-US" dirty="0"/>
          </a:p>
        </p:txBody>
      </p:sp>
    </p:spTree>
    <p:extLst>
      <p:ext uri="{BB962C8B-B14F-4D97-AF65-F5344CB8AC3E}">
        <p14:creationId xmlns:p14="http://schemas.microsoft.com/office/powerpoint/2010/main" val="232710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r>
              <a:rPr lang="en-US" sz="5400" dirty="0" smtClean="0"/>
              <a:t/>
            </a:r>
            <a:br>
              <a:rPr lang="en-US" sz="5400" dirty="0" smtClean="0"/>
            </a:br>
            <a:r>
              <a:rPr lang="en-US" sz="5400" dirty="0"/>
              <a:t/>
            </a:r>
            <a:br>
              <a:rPr lang="en-US" sz="5400" dirty="0"/>
            </a:br>
            <a:r>
              <a:rPr lang="en-US" sz="5400" dirty="0" err="1" smtClean="0"/>
              <a:t>Denari</a:t>
            </a:r>
            <a:r>
              <a:rPr lang="en-US" sz="5400" dirty="0" smtClean="0"/>
              <a:t> </a:t>
            </a:r>
            <a:r>
              <a:rPr lang="en-US" sz="5400" dirty="0"/>
              <a:t/>
            </a:r>
            <a:br>
              <a:rPr lang="en-US" sz="5400" dirty="0"/>
            </a:br>
            <a:endParaRPr lang="en-US" sz="5400" dirty="0"/>
          </a:p>
        </p:txBody>
      </p:sp>
      <p:sp>
        <p:nvSpPr>
          <p:cNvPr id="3" name="Content Placeholder 2"/>
          <p:cNvSpPr>
            <a:spLocks noGrp="1"/>
          </p:cNvSpPr>
          <p:nvPr>
            <p:ph idx="1"/>
          </p:nvPr>
        </p:nvSpPr>
        <p:spPr/>
        <p:txBody>
          <a:bodyPr/>
          <a:lstStyle/>
          <a:p>
            <a:pPr marL="137160" indent="0">
              <a:buNone/>
            </a:pPr>
            <a:endParaRPr lang="en-US" dirty="0" smtClean="0"/>
          </a:p>
          <a:p>
            <a:r>
              <a:rPr lang="en-US" dirty="0" smtClean="0"/>
              <a:t>Roman silver coin in New Testament times</a:t>
            </a:r>
          </a:p>
          <a:p>
            <a:r>
              <a:rPr lang="en-US" dirty="0" smtClean="0"/>
              <a:t>Equal to a full day’s wages</a:t>
            </a:r>
          </a:p>
          <a:p>
            <a:endParaRPr lang="en-US" dirty="0"/>
          </a:p>
          <a:p>
            <a:r>
              <a:rPr lang="en-US" dirty="0" smtClean="0"/>
              <a:t>If a </a:t>
            </a:r>
            <a:r>
              <a:rPr lang="en-US" dirty="0" err="1" smtClean="0"/>
              <a:t>Denari</a:t>
            </a:r>
            <a:r>
              <a:rPr lang="en-US" dirty="0" smtClean="0"/>
              <a:t> was worth $100, and you worked 100 days, then you would have $10,000</a:t>
            </a:r>
          </a:p>
          <a:p>
            <a:endParaRPr lang="en-US" dirty="0"/>
          </a:p>
          <a:p>
            <a:r>
              <a:rPr lang="en-US" dirty="0" smtClean="0"/>
              <a:t>However, the servant owed Talents to the King</a:t>
            </a:r>
            <a:endParaRPr lang="en-US" dirty="0"/>
          </a:p>
        </p:txBody>
      </p:sp>
    </p:spTree>
    <p:extLst>
      <p:ext uri="{BB962C8B-B14F-4D97-AF65-F5344CB8AC3E}">
        <p14:creationId xmlns:p14="http://schemas.microsoft.com/office/powerpoint/2010/main" val="4189773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Talents</a:t>
            </a:r>
            <a:endParaRPr lang="en-US" dirty="0"/>
          </a:p>
        </p:txBody>
      </p:sp>
      <p:sp>
        <p:nvSpPr>
          <p:cNvPr id="3" name="Content Placeholder 2"/>
          <p:cNvSpPr>
            <a:spLocks noGrp="1"/>
          </p:cNvSpPr>
          <p:nvPr>
            <p:ph idx="1"/>
          </p:nvPr>
        </p:nvSpPr>
        <p:spPr/>
        <p:txBody>
          <a:bodyPr/>
          <a:lstStyle/>
          <a:p>
            <a:r>
              <a:rPr lang="en-US" dirty="0" smtClean="0"/>
              <a:t>One Talent is equal to 6,000 </a:t>
            </a:r>
            <a:r>
              <a:rPr lang="en-US" dirty="0" err="1" smtClean="0"/>
              <a:t>Denari</a:t>
            </a:r>
            <a:r>
              <a:rPr lang="en-US" dirty="0" smtClean="0"/>
              <a:t>, and at $100 a day would take 16 years to earn one talent.</a:t>
            </a:r>
          </a:p>
          <a:p>
            <a:r>
              <a:rPr lang="en-US" dirty="0" smtClean="0"/>
              <a:t>So if you made one </a:t>
            </a:r>
            <a:r>
              <a:rPr lang="en-US" dirty="0" err="1" smtClean="0"/>
              <a:t>Denari</a:t>
            </a:r>
            <a:r>
              <a:rPr lang="en-US" dirty="0" smtClean="0"/>
              <a:t> a day, times 365 days a year, you would have $36,500</a:t>
            </a:r>
          </a:p>
          <a:p>
            <a:r>
              <a:rPr lang="en-US" dirty="0" smtClean="0"/>
              <a:t>Now you have to multiply that yearly salary times 16 years just to equal one talent. </a:t>
            </a:r>
          </a:p>
          <a:p>
            <a:r>
              <a:rPr lang="en-US" dirty="0" smtClean="0"/>
              <a:t>This would come out to about $600,000 over a 16 year period to equal one talent</a:t>
            </a:r>
            <a:endParaRPr lang="en-US" dirty="0"/>
          </a:p>
        </p:txBody>
      </p:sp>
    </p:spTree>
    <p:extLst>
      <p:ext uri="{BB962C8B-B14F-4D97-AF65-F5344CB8AC3E}">
        <p14:creationId xmlns:p14="http://schemas.microsoft.com/office/powerpoint/2010/main" val="3502604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Talents</a:t>
            </a:r>
            <a:endParaRPr lang="en-US" dirty="0"/>
          </a:p>
        </p:txBody>
      </p:sp>
      <p:sp>
        <p:nvSpPr>
          <p:cNvPr id="3" name="Content Placeholder 2"/>
          <p:cNvSpPr>
            <a:spLocks noGrp="1"/>
          </p:cNvSpPr>
          <p:nvPr>
            <p:ph idx="1"/>
          </p:nvPr>
        </p:nvSpPr>
        <p:spPr/>
        <p:txBody>
          <a:bodyPr/>
          <a:lstStyle/>
          <a:p>
            <a:r>
              <a:rPr lang="en-US" dirty="0" smtClean="0"/>
              <a:t>This servant owed the King 10,000 talents</a:t>
            </a:r>
          </a:p>
          <a:p>
            <a:r>
              <a:rPr lang="en-US" dirty="0" smtClean="0"/>
              <a:t>That comes out to 60 million </a:t>
            </a:r>
            <a:r>
              <a:rPr lang="en-US" dirty="0" err="1" smtClean="0"/>
              <a:t>Denari</a:t>
            </a:r>
            <a:r>
              <a:rPr lang="en-US" dirty="0" smtClean="0"/>
              <a:t> or 160,000 years wages.</a:t>
            </a:r>
          </a:p>
          <a:p>
            <a:endParaRPr lang="en-US" dirty="0"/>
          </a:p>
          <a:p>
            <a:r>
              <a:rPr lang="en-US" dirty="0" smtClean="0"/>
              <a:t>In other words, this man was never going to be able to repay that amount of debt. </a:t>
            </a:r>
            <a:endParaRPr lang="en-US" dirty="0"/>
          </a:p>
        </p:txBody>
      </p:sp>
    </p:spTree>
    <p:extLst>
      <p:ext uri="{BB962C8B-B14F-4D97-AF65-F5344CB8AC3E}">
        <p14:creationId xmlns:p14="http://schemas.microsoft.com/office/powerpoint/2010/main" val="11597613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124</TotalTime>
  <Words>692</Words>
  <Application>Microsoft Macintosh PowerPoint</Application>
  <PresentationFormat>On-screen Show (4:3)</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“Debt Free”</vt:lpstr>
      <vt:lpstr>The Parable of the Unmerciful Servant</vt:lpstr>
      <vt:lpstr>Continued</vt:lpstr>
      <vt:lpstr>3 things to remember about Forgiveness Number: One</vt:lpstr>
      <vt:lpstr>3 things to remember about Forgiveness  Number: Two</vt:lpstr>
      <vt:lpstr>3 things to remember about Forgiveness Number: Three </vt:lpstr>
      <vt:lpstr>  Denari  </vt:lpstr>
      <vt:lpstr>Talents</vt:lpstr>
      <vt:lpstr>Talents</vt:lpstr>
      <vt:lpstr>Matthew 18:28-35</vt:lpstr>
      <vt:lpstr>Continued</vt:lpstr>
      <vt:lpstr>PowerPoint Presentation</vt:lpstr>
      <vt:lpstr>Corrie Ten Boom 1892-1983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dc:creator>
  <cp:lastModifiedBy>Trey Sharp</cp:lastModifiedBy>
  <cp:revision>10</cp:revision>
  <dcterms:created xsi:type="dcterms:W3CDTF">2013-04-12T22:36:55Z</dcterms:created>
  <dcterms:modified xsi:type="dcterms:W3CDTF">2017-07-18T03:50:33Z</dcterms:modified>
</cp:coreProperties>
</file>